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handoutMasterIdLst>
    <p:handoutMasterId r:id="rId31"/>
  </p:handoutMasterIdLst>
  <p:sldIdLst>
    <p:sldId id="256" r:id="rId2"/>
    <p:sldId id="257" r:id="rId3"/>
    <p:sldId id="279" r:id="rId4"/>
    <p:sldId id="280" r:id="rId5"/>
    <p:sldId id="278" r:id="rId6"/>
    <p:sldId id="270" r:id="rId7"/>
    <p:sldId id="262" r:id="rId8"/>
    <p:sldId id="269" r:id="rId9"/>
    <p:sldId id="268" r:id="rId10"/>
    <p:sldId id="266" r:id="rId11"/>
    <p:sldId id="277" r:id="rId12"/>
    <p:sldId id="259" r:id="rId13"/>
    <p:sldId id="271" r:id="rId14"/>
    <p:sldId id="272" r:id="rId15"/>
    <p:sldId id="273" r:id="rId16"/>
    <p:sldId id="274" r:id="rId17"/>
    <p:sldId id="275" r:id="rId18"/>
    <p:sldId id="261" r:id="rId19"/>
    <p:sldId id="281" r:id="rId20"/>
    <p:sldId id="282" r:id="rId21"/>
    <p:sldId id="283" r:id="rId22"/>
    <p:sldId id="284" r:id="rId23"/>
    <p:sldId id="285" r:id="rId24"/>
    <p:sldId id="286" r:id="rId25"/>
    <p:sldId id="287" r:id="rId26"/>
    <p:sldId id="288" r:id="rId27"/>
    <p:sldId id="289" r:id="rId28"/>
    <p:sldId id="290"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D2920CF-0D96-4ACE-8925-D397DF12BA61}" v="78" dt="2024-06-02T21:45:21.6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55457" autoAdjust="0"/>
  </p:normalViewPr>
  <p:slideViewPr>
    <p:cSldViewPr snapToGrid="0">
      <p:cViewPr varScale="1">
        <p:scale>
          <a:sx n="56" d="100"/>
          <a:sy n="56" d="100"/>
        </p:scale>
        <p:origin x="1612"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38"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microsoft.com/office/2015/10/relationships/revisionInfo" Target="revisionInfo.xml"/><Relationship Id="rId40"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ck Snee" userId="8ea1846f-5bbc-4df1-b9e1-6b3064fe1cd7" providerId="ADAL" clId="{5D2920CF-0D96-4ACE-8925-D397DF12BA61}"/>
    <pc:docChg chg="undo custSel addSld delSld modSld sldOrd">
      <pc:chgData name="Rick Snee" userId="8ea1846f-5bbc-4df1-b9e1-6b3064fe1cd7" providerId="ADAL" clId="{5D2920CF-0D96-4ACE-8925-D397DF12BA61}" dt="2024-06-03T15:16:26.427" v="25579" actId="478"/>
      <pc:docMkLst>
        <pc:docMk/>
      </pc:docMkLst>
      <pc:sldChg chg="modNotesTx">
        <pc:chgData name="Rick Snee" userId="8ea1846f-5bbc-4df1-b9e1-6b3064fe1cd7" providerId="ADAL" clId="{5D2920CF-0D96-4ACE-8925-D397DF12BA61}" dt="2024-06-03T15:00:59.046" v="25577" actId="20577"/>
        <pc:sldMkLst>
          <pc:docMk/>
          <pc:sldMk cId="987906664" sldId="257"/>
        </pc:sldMkLst>
      </pc:sldChg>
      <pc:sldChg chg="addSp modSp mod modNotesTx">
        <pc:chgData name="Rick Snee" userId="8ea1846f-5bbc-4df1-b9e1-6b3064fe1cd7" providerId="ADAL" clId="{5D2920CF-0D96-4ACE-8925-D397DF12BA61}" dt="2024-06-02T19:46:49.141" v="15376" actId="20577"/>
        <pc:sldMkLst>
          <pc:docMk/>
          <pc:sldMk cId="1028367319" sldId="259"/>
        </pc:sldMkLst>
        <pc:spChg chg="mod">
          <ac:chgData name="Rick Snee" userId="8ea1846f-5bbc-4df1-b9e1-6b3064fe1cd7" providerId="ADAL" clId="{5D2920CF-0D96-4ACE-8925-D397DF12BA61}" dt="2024-06-02T18:05:18.787" v="13799" actId="20577"/>
          <ac:spMkLst>
            <pc:docMk/>
            <pc:sldMk cId="1028367319" sldId="259"/>
            <ac:spMk id="4" creationId="{5E271239-016C-45E8-0FD0-9384B7A94B96}"/>
          </ac:spMkLst>
        </pc:spChg>
        <pc:spChg chg="mod">
          <ac:chgData name="Rick Snee" userId="8ea1846f-5bbc-4df1-b9e1-6b3064fe1cd7" providerId="ADAL" clId="{5D2920CF-0D96-4ACE-8925-D397DF12BA61}" dt="2024-06-02T18:01:16.156" v="13236" actId="20577"/>
          <ac:spMkLst>
            <pc:docMk/>
            <pc:sldMk cId="1028367319" sldId="259"/>
            <ac:spMk id="5" creationId="{ECD595AE-1420-1FDC-A261-95FD99BC9408}"/>
          </ac:spMkLst>
        </pc:spChg>
        <pc:spChg chg="mod">
          <ac:chgData name="Rick Snee" userId="8ea1846f-5bbc-4df1-b9e1-6b3064fe1cd7" providerId="ADAL" clId="{5D2920CF-0D96-4ACE-8925-D397DF12BA61}" dt="2024-06-02T18:01:37.704" v="13282" actId="20577"/>
          <ac:spMkLst>
            <pc:docMk/>
            <pc:sldMk cId="1028367319" sldId="259"/>
            <ac:spMk id="6" creationId="{3E86C963-77E9-0660-E857-E45D8DA3A755}"/>
          </ac:spMkLst>
        </pc:spChg>
        <pc:picChg chg="add mod">
          <ac:chgData name="Rick Snee" userId="8ea1846f-5bbc-4df1-b9e1-6b3064fe1cd7" providerId="ADAL" clId="{5D2920CF-0D96-4ACE-8925-D397DF12BA61}" dt="2024-06-02T17:56:57.045" v="13132" actId="1076"/>
          <ac:picMkLst>
            <pc:docMk/>
            <pc:sldMk cId="1028367319" sldId="259"/>
            <ac:picMk id="1026" creationId="{C91366C6-8EC2-24ED-30E9-CF3230241738}"/>
          </ac:picMkLst>
        </pc:picChg>
        <pc:picChg chg="add mod">
          <ac:chgData name="Rick Snee" userId="8ea1846f-5bbc-4df1-b9e1-6b3064fe1cd7" providerId="ADAL" clId="{5D2920CF-0D96-4ACE-8925-D397DF12BA61}" dt="2024-06-02T18:00:19.058" v="13136" actId="1076"/>
          <ac:picMkLst>
            <pc:docMk/>
            <pc:sldMk cId="1028367319" sldId="259"/>
            <ac:picMk id="1028" creationId="{38587383-8FEE-C2BA-B3E2-394F9631F5B6}"/>
          </ac:picMkLst>
        </pc:picChg>
      </pc:sldChg>
      <pc:sldChg chg="modSp mod modNotesTx">
        <pc:chgData name="Rick Snee" userId="8ea1846f-5bbc-4df1-b9e1-6b3064fe1cd7" providerId="ADAL" clId="{5D2920CF-0D96-4ACE-8925-D397DF12BA61}" dt="2024-06-02T20:32:00.719" v="19555" actId="20577"/>
        <pc:sldMkLst>
          <pc:docMk/>
          <pc:sldMk cId="1914950133" sldId="261"/>
        </pc:sldMkLst>
        <pc:spChg chg="mod">
          <ac:chgData name="Rick Snee" userId="8ea1846f-5bbc-4df1-b9e1-6b3064fe1cd7" providerId="ADAL" clId="{5D2920CF-0D96-4ACE-8925-D397DF12BA61}" dt="2024-06-02T19:57:59.298" v="16411" actId="20577"/>
          <ac:spMkLst>
            <pc:docMk/>
            <pc:sldMk cId="1914950133" sldId="261"/>
            <ac:spMk id="11" creationId="{C4FE50D0-5D48-0022-418F-95561CF33020}"/>
          </ac:spMkLst>
        </pc:spChg>
        <pc:spChg chg="mod">
          <ac:chgData name="Rick Snee" userId="8ea1846f-5bbc-4df1-b9e1-6b3064fe1cd7" providerId="ADAL" clId="{5D2920CF-0D96-4ACE-8925-D397DF12BA61}" dt="2024-06-02T20:32:00.719" v="19555" actId="20577"/>
          <ac:spMkLst>
            <pc:docMk/>
            <pc:sldMk cId="1914950133" sldId="261"/>
            <ac:spMk id="12" creationId="{CD71C3EF-9F75-FFC8-D064-7F5FC705BEA9}"/>
          </ac:spMkLst>
        </pc:spChg>
        <pc:spChg chg="mod">
          <ac:chgData name="Rick Snee" userId="8ea1846f-5bbc-4df1-b9e1-6b3064fe1cd7" providerId="ADAL" clId="{5D2920CF-0D96-4ACE-8925-D397DF12BA61}" dt="2024-06-02T20:14:59.148" v="17768" actId="20577"/>
          <ac:spMkLst>
            <pc:docMk/>
            <pc:sldMk cId="1914950133" sldId="261"/>
            <ac:spMk id="13" creationId="{42D3191E-8882-02E9-B854-7316FA3C997F}"/>
          </ac:spMkLst>
        </pc:spChg>
      </pc:sldChg>
      <pc:sldChg chg="addSp delSp modSp mod ord modNotesTx">
        <pc:chgData name="Rick Snee" userId="8ea1846f-5bbc-4df1-b9e1-6b3064fe1cd7" providerId="ADAL" clId="{5D2920CF-0D96-4ACE-8925-D397DF12BA61}" dt="2024-06-02T17:44:43.263" v="12203" actId="20577"/>
        <pc:sldMkLst>
          <pc:docMk/>
          <pc:sldMk cId="3178361599" sldId="262"/>
        </pc:sldMkLst>
        <pc:spChg chg="add mod">
          <ac:chgData name="Rick Snee" userId="8ea1846f-5bbc-4df1-b9e1-6b3064fe1cd7" providerId="ADAL" clId="{5D2920CF-0D96-4ACE-8925-D397DF12BA61}" dt="2024-06-02T17:38:02.723" v="11733" actId="207"/>
          <ac:spMkLst>
            <pc:docMk/>
            <pc:sldMk cId="3178361599" sldId="262"/>
            <ac:spMk id="2" creationId="{9E13E6BF-FF59-E433-239E-0C9492A86593}"/>
          </ac:spMkLst>
        </pc:spChg>
        <pc:spChg chg="mod">
          <ac:chgData name="Rick Snee" userId="8ea1846f-5bbc-4df1-b9e1-6b3064fe1cd7" providerId="ADAL" clId="{5D2920CF-0D96-4ACE-8925-D397DF12BA61}" dt="2024-05-28T18:59:39.890" v="37" actId="20577"/>
          <ac:spMkLst>
            <pc:docMk/>
            <pc:sldMk cId="3178361599" sldId="262"/>
            <ac:spMk id="5" creationId="{5D5A446D-9F51-6EF7-6914-5CDDCD69E534}"/>
          </ac:spMkLst>
        </pc:spChg>
        <pc:spChg chg="del">
          <ac:chgData name="Rick Snee" userId="8ea1846f-5bbc-4df1-b9e1-6b3064fe1cd7" providerId="ADAL" clId="{5D2920CF-0D96-4ACE-8925-D397DF12BA61}" dt="2024-05-28T19:01:25.542" v="122"/>
          <ac:spMkLst>
            <pc:docMk/>
            <pc:sldMk cId="3178361599" sldId="262"/>
            <ac:spMk id="6" creationId="{4E90E412-87E2-3C46-6118-93C56CEC537E}"/>
          </ac:spMkLst>
        </pc:spChg>
        <pc:spChg chg="mod">
          <ac:chgData name="Rick Snee" userId="8ea1846f-5bbc-4df1-b9e1-6b3064fe1cd7" providerId="ADAL" clId="{5D2920CF-0D96-4ACE-8925-D397DF12BA61}" dt="2024-05-28T19:00:43.003" v="121" actId="20577"/>
          <ac:spMkLst>
            <pc:docMk/>
            <pc:sldMk cId="3178361599" sldId="262"/>
            <ac:spMk id="7" creationId="{EB1E4400-F370-F470-39FE-464965337C0B}"/>
          </ac:spMkLst>
        </pc:spChg>
        <pc:picChg chg="add mod">
          <ac:chgData name="Rick Snee" userId="8ea1846f-5bbc-4df1-b9e1-6b3064fe1cd7" providerId="ADAL" clId="{5D2920CF-0D96-4ACE-8925-D397DF12BA61}" dt="2024-05-28T19:01:25.542" v="122"/>
          <ac:picMkLst>
            <pc:docMk/>
            <pc:sldMk cId="3178361599" sldId="262"/>
            <ac:picMk id="2050" creationId="{C1DA5CEF-4242-8DA3-E1A0-BBC21DC3D7B1}"/>
          </ac:picMkLst>
        </pc:picChg>
      </pc:sldChg>
      <pc:sldChg chg="modSp del mod modNotesTx">
        <pc:chgData name="Rick Snee" userId="8ea1846f-5bbc-4df1-b9e1-6b3064fe1cd7" providerId="ADAL" clId="{5D2920CF-0D96-4ACE-8925-D397DF12BA61}" dt="2024-06-02T21:04:41.154" v="21717" actId="47"/>
        <pc:sldMkLst>
          <pc:docMk/>
          <pc:sldMk cId="3595648193" sldId="263"/>
        </pc:sldMkLst>
        <pc:spChg chg="mod">
          <ac:chgData name="Rick Snee" userId="8ea1846f-5bbc-4df1-b9e1-6b3064fe1cd7" providerId="ADAL" clId="{5D2920CF-0D96-4ACE-8925-D397DF12BA61}" dt="2024-06-02T20:47:03.579" v="20062" actId="20577"/>
          <ac:spMkLst>
            <pc:docMk/>
            <pc:sldMk cId="3595648193" sldId="263"/>
            <ac:spMk id="6" creationId="{565E8F2F-1EBB-560A-9A7C-7914E2D5CFA4}"/>
          </ac:spMkLst>
        </pc:spChg>
        <pc:spChg chg="mod">
          <ac:chgData name="Rick Snee" userId="8ea1846f-5bbc-4df1-b9e1-6b3064fe1cd7" providerId="ADAL" clId="{5D2920CF-0D96-4ACE-8925-D397DF12BA61}" dt="2024-06-02T20:58:37.201" v="21183" actId="20577"/>
          <ac:spMkLst>
            <pc:docMk/>
            <pc:sldMk cId="3595648193" sldId="263"/>
            <ac:spMk id="7" creationId="{9717358E-D76F-0ED1-0C9F-5A26AE52B0A1}"/>
          </ac:spMkLst>
        </pc:spChg>
      </pc:sldChg>
      <pc:sldChg chg="del ord">
        <pc:chgData name="Rick Snee" userId="8ea1846f-5bbc-4df1-b9e1-6b3064fe1cd7" providerId="ADAL" clId="{5D2920CF-0D96-4ACE-8925-D397DF12BA61}" dt="2024-06-02T21:39:29.219" v="25013" actId="47"/>
        <pc:sldMkLst>
          <pc:docMk/>
          <pc:sldMk cId="1650797416" sldId="264"/>
        </pc:sldMkLst>
      </pc:sldChg>
      <pc:sldChg chg="addSp delSp modSp del mod ord modNotesTx">
        <pc:chgData name="Rick Snee" userId="8ea1846f-5bbc-4df1-b9e1-6b3064fe1cd7" providerId="ADAL" clId="{5D2920CF-0D96-4ACE-8925-D397DF12BA61}" dt="2024-05-28T19:35:16.776" v="2787" actId="2696"/>
        <pc:sldMkLst>
          <pc:docMk/>
          <pc:sldMk cId="3238393152" sldId="267"/>
        </pc:sldMkLst>
        <pc:spChg chg="mod">
          <ac:chgData name="Rick Snee" userId="8ea1846f-5bbc-4df1-b9e1-6b3064fe1cd7" providerId="ADAL" clId="{5D2920CF-0D96-4ACE-8925-D397DF12BA61}" dt="2024-05-28T19:28:26.837" v="2552" actId="5793"/>
          <ac:spMkLst>
            <pc:docMk/>
            <pc:sldMk cId="3238393152" sldId="267"/>
            <ac:spMk id="3" creationId="{037A5B0D-2D88-C32C-52FF-797FB14E65A1}"/>
          </ac:spMkLst>
        </pc:spChg>
        <pc:picChg chg="add del mod">
          <ac:chgData name="Rick Snee" userId="8ea1846f-5bbc-4df1-b9e1-6b3064fe1cd7" providerId="ADAL" clId="{5D2920CF-0D96-4ACE-8925-D397DF12BA61}" dt="2024-05-28T19:27:59.840" v="2547" actId="478"/>
          <ac:picMkLst>
            <pc:docMk/>
            <pc:sldMk cId="3238393152" sldId="267"/>
            <ac:picMk id="3074" creationId="{2F7542EE-0A24-B3D6-5DBA-8F0541E13B23}"/>
          </ac:picMkLst>
        </pc:picChg>
      </pc:sldChg>
      <pc:sldChg chg="modNotesTx">
        <pc:chgData name="Rick Snee" userId="8ea1846f-5bbc-4df1-b9e1-6b3064fe1cd7" providerId="ADAL" clId="{5D2920CF-0D96-4ACE-8925-D397DF12BA61}" dt="2024-06-02T17:46:22.794" v="12214" actId="20577"/>
        <pc:sldMkLst>
          <pc:docMk/>
          <pc:sldMk cId="4009160957" sldId="268"/>
        </pc:sldMkLst>
      </pc:sldChg>
      <pc:sldChg chg="ord modNotesTx">
        <pc:chgData name="Rick Snee" userId="8ea1846f-5bbc-4df1-b9e1-6b3064fe1cd7" providerId="ADAL" clId="{5D2920CF-0D96-4ACE-8925-D397DF12BA61}" dt="2024-06-02T17:45:48.372" v="12209"/>
        <pc:sldMkLst>
          <pc:docMk/>
          <pc:sldMk cId="506036816" sldId="269"/>
        </pc:sldMkLst>
      </pc:sldChg>
      <pc:sldChg chg="addSp delSp modSp add mod ord modNotesTx">
        <pc:chgData name="Rick Snee" userId="8ea1846f-5bbc-4df1-b9e1-6b3064fe1cd7" providerId="ADAL" clId="{5D2920CF-0D96-4ACE-8925-D397DF12BA61}" dt="2024-06-02T17:25:40.226" v="11463"/>
        <pc:sldMkLst>
          <pc:docMk/>
          <pc:sldMk cId="4122938055" sldId="270"/>
        </pc:sldMkLst>
        <pc:spChg chg="add del mod">
          <ac:chgData name="Rick Snee" userId="8ea1846f-5bbc-4df1-b9e1-6b3064fe1cd7" providerId="ADAL" clId="{5D2920CF-0D96-4ACE-8925-D397DF12BA61}" dt="2024-05-28T19:03:53.440" v="544" actId="478"/>
          <ac:spMkLst>
            <pc:docMk/>
            <pc:sldMk cId="4122938055" sldId="270"/>
            <ac:spMk id="2" creationId="{705AF799-CB41-66F8-7CA0-FC65E3C2DF26}"/>
          </ac:spMkLst>
        </pc:spChg>
        <pc:picChg chg="del">
          <ac:chgData name="Rick Snee" userId="8ea1846f-5bbc-4df1-b9e1-6b3064fe1cd7" providerId="ADAL" clId="{5D2920CF-0D96-4ACE-8925-D397DF12BA61}" dt="2024-05-28T19:03:52.065" v="543" actId="478"/>
          <ac:picMkLst>
            <pc:docMk/>
            <pc:sldMk cId="4122938055" sldId="270"/>
            <ac:picMk id="2050" creationId="{C1DA5CEF-4242-8DA3-E1A0-BBC21DC3D7B1}"/>
          </ac:picMkLst>
        </pc:picChg>
      </pc:sldChg>
      <pc:sldChg chg="addSp delSp modSp add mod ord modNotesTx">
        <pc:chgData name="Rick Snee" userId="8ea1846f-5bbc-4df1-b9e1-6b3064fe1cd7" providerId="ADAL" clId="{5D2920CF-0D96-4ACE-8925-D397DF12BA61}" dt="2024-06-03T15:16:26.427" v="25579" actId="478"/>
        <pc:sldMkLst>
          <pc:docMk/>
          <pc:sldMk cId="466145613" sldId="271"/>
        </pc:sldMkLst>
        <pc:spChg chg="add del mod">
          <ac:chgData name="Rick Snee" userId="8ea1846f-5bbc-4df1-b9e1-6b3064fe1cd7" providerId="ADAL" clId="{5D2920CF-0D96-4ACE-8925-D397DF12BA61}" dt="2024-05-28T19:28:16.189" v="2550"/>
          <ac:spMkLst>
            <pc:docMk/>
            <pc:sldMk cId="466145613" sldId="271"/>
            <ac:spMk id="2" creationId="{53A6086F-0084-004C-5006-4918B17B0405}"/>
          </ac:spMkLst>
        </pc:spChg>
        <pc:spChg chg="add del mod">
          <ac:chgData name="Rick Snee" userId="8ea1846f-5bbc-4df1-b9e1-6b3064fe1cd7" providerId="ADAL" clId="{5D2920CF-0D96-4ACE-8925-D397DF12BA61}" dt="2024-06-03T15:16:26.427" v="25579" actId="478"/>
          <ac:spMkLst>
            <pc:docMk/>
            <pc:sldMk cId="466145613" sldId="271"/>
            <ac:spMk id="3" creationId="{F87D264D-B0D2-1E3A-1303-FC71C65B01D8}"/>
          </ac:spMkLst>
        </pc:spChg>
        <pc:spChg chg="mod">
          <ac:chgData name="Rick Snee" userId="8ea1846f-5bbc-4df1-b9e1-6b3064fe1cd7" providerId="ADAL" clId="{5D2920CF-0D96-4ACE-8925-D397DF12BA61}" dt="2024-05-28T19:27:44.257" v="2538" actId="20577"/>
          <ac:spMkLst>
            <pc:docMk/>
            <pc:sldMk cId="466145613" sldId="271"/>
            <ac:spMk id="5" creationId="{5D5A446D-9F51-6EF7-6914-5CDDCD69E534}"/>
          </ac:spMkLst>
        </pc:spChg>
        <pc:spChg chg="del mod">
          <ac:chgData name="Rick Snee" userId="8ea1846f-5bbc-4df1-b9e1-6b3064fe1cd7" providerId="ADAL" clId="{5D2920CF-0D96-4ACE-8925-D397DF12BA61}" dt="2024-06-03T15:16:24.499" v="25578" actId="478"/>
          <ac:spMkLst>
            <pc:docMk/>
            <pc:sldMk cId="466145613" sldId="271"/>
            <ac:spMk id="7" creationId="{EB1E4400-F370-F470-39FE-464965337C0B}"/>
          </ac:spMkLst>
        </pc:spChg>
        <pc:picChg chg="del">
          <ac:chgData name="Rick Snee" userId="8ea1846f-5bbc-4df1-b9e1-6b3064fe1cd7" providerId="ADAL" clId="{5D2920CF-0D96-4ACE-8925-D397DF12BA61}" dt="2024-05-28T19:27:54.751" v="2546" actId="478"/>
          <ac:picMkLst>
            <pc:docMk/>
            <pc:sldMk cId="466145613" sldId="271"/>
            <ac:picMk id="2050" creationId="{C1DA5CEF-4242-8DA3-E1A0-BBC21DC3D7B1}"/>
          </ac:picMkLst>
        </pc:picChg>
        <pc:picChg chg="add del mod">
          <ac:chgData name="Rick Snee" userId="8ea1846f-5bbc-4df1-b9e1-6b3064fe1cd7" providerId="ADAL" clId="{5D2920CF-0D96-4ACE-8925-D397DF12BA61}" dt="2024-05-28T19:28:36.544" v="2554" actId="478"/>
          <ac:picMkLst>
            <pc:docMk/>
            <pc:sldMk cId="466145613" sldId="271"/>
            <ac:picMk id="5122" creationId="{228101A1-D83C-D029-A428-B1BF4C4B739D}"/>
          </ac:picMkLst>
        </pc:picChg>
      </pc:sldChg>
      <pc:sldChg chg="add del">
        <pc:chgData name="Rick Snee" userId="8ea1846f-5bbc-4df1-b9e1-6b3064fe1cd7" providerId="ADAL" clId="{5D2920CF-0D96-4ACE-8925-D397DF12BA61}" dt="2024-05-28T19:28:04.585" v="2549"/>
        <pc:sldMkLst>
          <pc:docMk/>
          <pc:sldMk cId="68594327" sldId="272"/>
        </pc:sldMkLst>
      </pc:sldChg>
      <pc:sldChg chg="add ord modNotesTx">
        <pc:chgData name="Rick Snee" userId="8ea1846f-5bbc-4df1-b9e1-6b3064fe1cd7" providerId="ADAL" clId="{5D2920CF-0D96-4ACE-8925-D397DF12BA61}" dt="2024-06-02T19:48:27.402" v="15386"/>
        <pc:sldMkLst>
          <pc:docMk/>
          <pc:sldMk cId="1076044308" sldId="272"/>
        </pc:sldMkLst>
      </pc:sldChg>
      <pc:sldChg chg="addSp delSp modSp add mod ord setBg modNotesTx">
        <pc:chgData name="Rick Snee" userId="8ea1846f-5bbc-4df1-b9e1-6b3064fe1cd7" providerId="ADAL" clId="{5D2920CF-0D96-4ACE-8925-D397DF12BA61}" dt="2024-06-02T19:48:27.402" v="15386"/>
        <pc:sldMkLst>
          <pc:docMk/>
          <pc:sldMk cId="2891205201" sldId="273"/>
        </pc:sldMkLst>
        <pc:spChg chg="add del mod">
          <ac:chgData name="Rick Snee" userId="8ea1846f-5bbc-4df1-b9e1-6b3064fe1cd7" providerId="ADAL" clId="{5D2920CF-0D96-4ACE-8925-D397DF12BA61}" dt="2024-05-28T19:32:44.843" v="2597"/>
          <ac:spMkLst>
            <pc:docMk/>
            <pc:sldMk cId="2891205201" sldId="273"/>
            <ac:spMk id="2" creationId="{F0001BAA-3EFC-AC34-AEA5-9BE0258BB12B}"/>
          </ac:spMkLst>
        </pc:spChg>
        <pc:spChg chg="add del mod">
          <ac:chgData name="Rick Snee" userId="8ea1846f-5bbc-4df1-b9e1-6b3064fe1cd7" providerId="ADAL" clId="{5D2920CF-0D96-4ACE-8925-D397DF12BA61}" dt="2024-05-29T10:45:11.363" v="5832"/>
          <ac:spMkLst>
            <pc:docMk/>
            <pc:sldMk cId="2891205201" sldId="273"/>
            <ac:spMk id="3" creationId="{E658B4E0-9CD9-A1EA-1773-9A78FEA7FC7D}"/>
          </ac:spMkLst>
        </pc:spChg>
        <pc:spChg chg="mod">
          <ac:chgData name="Rick Snee" userId="8ea1846f-5bbc-4df1-b9e1-6b3064fe1cd7" providerId="ADAL" clId="{5D2920CF-0D96-4ACE-8925-D397DF12BA61}" dt="2024-05-28T19:32:50.458" v="2599" actId="26606"/>
          <ac:spMkLst>
            <pc:docMk/>
            <pc:sldMk cId="2891205201" sldId="273"/>
            <ac:spMk id="5" creationId="{5D5A446D-9F51-6EF7-6914-5CDDCD69E534}"/>
          </ac:spMkLst>
        </pc:spChg>
        <pc:spChg chg="mod">
          <ac:chgData name="Rick Snee" userId="8ea1846f-5bbc-4df1-b9e1-6b3064fe1cd7" providerId="ADAL" clId="{5D2920CF-0D96-4ACE-8925-D397DF12BA61}" dt="2024-05-28T19:32:50.458" v="2599" actId="26606"/>
          <ac:spMkLst>
            <pc:docMk/>
            <pc:sldMk cId="2891205201" sldId="273"/>
            <ac:spMk id="7" creationId="{EB1E4400-F370-F470-39FE-464965337C0B}"/>
          </ac:spMkLst>
        </pc:spChg>
        <pc:spChg chg="add del">
          <ac:chgData name="Rick Snee" userId="8ea1846f-5bbc-4df1-b9e1-6b3064fe1cd7" providerId="ADAL" clId="{5D2920CF-0D96-4ACE-8925-D397DF12BA61}" dt="2024-05-28T19:32:50.458" v="2599" actId="26606"/>
          <ac:spMkLst>
            <pc:docMk/>
            <pc:sldMk cId="2891205201" sldId="273"/>
            <ac:spMk id="7175" creationId="{04812C46-200A-4DEB-A05E-3ED6C68C2387}"/>
          </ac:spMkLst>
        </pc:spChg>
        <pc:spChg chg="add del">
          <ac:chgData name="Rick Snee" userId="8ea1846f-5bbc-4df1-b9e1-6b3064fe1cd7" providerId="ADAL" clId="{5D2920CF-0D96-4ACE-8925-D397DF12BA61}" dt="2024-05-28T19:32:50.458" v="2599" actId="26606"/>
          <ac:spMkLst>
            <pc:docMk/>
            <pc:sldMk cId="2891205201" sldId="273"/>
            <ac:spMk id="7177" creationId="{D1EA859B-E555-4109-94F3-6700E046E008}"/>
          </ac:spMkLst>
        </pc:spChg>
        <pc:picChg chg="del">
          <ac:chgData name="Rick Snee" userId="8ea1846f-5bbc-4df1-b9e1-6b3064fe1cd7" providerId="ADAL" clId="{5D2920CF-0D96-4ACE-8925-D397DF12BA61}" dt="2024-05-28T19:30:55.673" v="2596" actId="478"/>
          <ac:picMkLst>
            <pc:docMk/>
            <pc:sldMk cId="2891205201" sldId="273"/>
            <ac:picMk id="5122" creationId="{228101A1-D83C-D029-A428-B1BF4C4B739D}"/>
          </ac:picMkLst>
        </pc:picChg>
        <pc:picChg chg="add del mod ord">
          <ac:chgData name="Rick Snee" userId="8ea1846f-5bbc-4df1-b9e1-6b3064fe1cd7" providerId="ADAL" clId="{5D2920CF-0D96-4ACE-8925-D397DF12BA61}" dt="2024-05-29T10:45:07.698" v="5831" actId="478"/>
          <ac:picMkLst>
            <pc:docMk/>
            <pc:sldMk cId="2891205201" sldId="273"/>
            <ac:picMk id="7170" creationId="{AB3CCA14-4E17-441E-E3A8-F6A1CCFB1393}"/>
          </ac:picMkLst>
        </pc:picChg>
        <pc:picChg chg="add mod">
          <ac:chgData name="Rick Snee" userId="8ea1846f-5bbc-4df1-b9e1-6b3064fe1cd7" providerId="ADAL" clId="{5D2920CF-0D96-4ACE-8925-D397DF12BA61}" dt="2024-05-29T10:45:38.061" v="5835" actId="732"/>
          <ac:picMkLst>
            <pc:docMk/>
            <pc:sldMk cId="2891205201" sldId="273"/>
            <ac:picMk id="7172" creationId="{8E0BEEDB-32C0-B694-264B-7DE609681D41}"/>
          </ac:picMkLst>
        </pc:picChg>
      </pc:sldChg>
      <pc:sldChg chg="addSp delSp modSp add mod ord modNotesTx">
        <pc:chgData name="Rick Snee" userId="8ea1846f-5bbc-4df1-b9e1-6b3064fe1cd7" providerId="ADAL" clId="{5D2920CF-0D96-4ACE-8925-D397DF12BA61}" dt="2024-06-02T19:48:27.402" v="15386"/>
        <pc:sldMkLst>
          <pc:docMk/>
          <pc:sldMk cId="1923259338" sldId="274"/>
        </pc:sldMkLst>
        <pc:spChg chg="add del mod">
          <ac:chgData name="Rick Snee" userId="8ea1846f-5bbc-4df1-b9e1-6b3064fe1cd7" providerId="ADAL" clId="{5D2920CF-0D96-4ACE-8925-D397DF12BA61}" dt="2024-05-28T19:30:34.473" v="2592"/>
          <ac:spMkLst>
            <pc:docMk/>
            <pc:sldMk cId="1923259338" sldId="274"/>
            <ac:spMk id="2" creationId="{4AD5A64D-1A15-F7C1-0C25-E4F9F1C650C6}"/>
          </ac:spMkLst>
        </pc:spChg>
        <pc:spChg chg="mod">
          <ac:chgData name="Rick Snee" userId="8ea1846f-5bbc-4df1-b9e1-6b3064fe1cd7" providerId="ADAL" clId="{5D2920CF-0D96-4ACE-8925-D397DF12BA61}" dt="2024-05-28T19:29:59.645" v="2588" actId="20577"/>
          <ac:spMkLst>
            <pc:docMk/>
            <pc:sldMk cId="1923259338" sldId="274"/>
            <ac:spMk id="7" creationId="{EB1E4400-F370-F470-39FE-464965337C0B}"/>
          </ac:spMkLst>
        </pc:spChg>
        <pc:picChg chg="del">
          <ac:chgData name="Rick Snee" userId="8ea1846f-5bbc-4df1-b9e1-6b3064fe1cd7" providerId="ADAL" clId="{5D2920CF-0D96-4ACE-8925-D397DF12BA61}" dt="2024-05-28T19:30:32.165" v="2591" actId="478"/>
          <ac:picMkLst>
            <pc:docMk/>
            <pc:sldMk cId="1923259338" sldId="274"/>
            <ac:picMk id="5122" creationId="{228101A1-D83C-D029-A428-B1BF4C4B739D}"/>
          </ac:picMkLst>
        </pc:picChg>
        <pc:picChg chg="add mod">
          <ac:chgData name="Rick Snee" userId="8ea1846f-5bbc-4df1-b9e1-6b3064fe1cd7" providerId="ADAL" clId="{5D2920CF-0D96-4ACE-8925-D397DF12BA61}" dt="2024-05-28T19:30:34.473" v="2592"/>
          <ac:picMkLst>
            <pc:docMk/>
            <pc:sldMk cId="1923259338" sldId="274"/>
            <ac:picMk id="6146" creationId="{0514F1DD-3DB9-CE77-0635-9A412DB509BE}"/>
          </ac:picMkLst>
        </pc:picChg>
      </pc:sldChg>
      <pc:sldChg chg="addSp delSp modSp new mod ord chgLayout modNotesTx">
        <pc:chgData name="Rick Snee" userId="8ea1846f-5bbc-4df1-b9e1-6b3064fe1cd7" providerId="ADAL" clId="{5D2920CF-0D96-4ACE-8925-D397DF12BA61}" dt="2024-06-02T19:49:56.065" v="15423" actId="20577"/>
        <pc:sldMkLst>
          <pc:docMk/>
          <pc:sldMk cId="1613313940" sldId="275"/>
        </pc:sldMkLst>
        <pc:spChg chg="mod ord">
          <ac:chgData name="Rick Snee" userId="8ea1846f-5bbc-4df1-b9e1-6b3064fe1cd7" providerId="ADAL" clId="{5D2920CF-0D96-4ACE-8925-D397DF12BA61}" dt="2024-06-02T19:49:56.065" v="15423" actId="20577"/>
          <ac:spMkLst>
            <pc:docMk/>
            <pc:sldMk cId="1613313940" sldId="275"/>
            <ac:spMk id="2" creationId="{D8B94131-CE59-1475-7239-FD7A222721A7}"/>
          </ac:spMkLst>
        </pc:spChg>
        <pc:spChg chg="del">
          <ac:chgData name="Rick Snee" userId="8ea1846f-5bbc-4df1-b9e1-6b3064fe1cd7" providerId="ADAL" clId="{5D2920CF-0D96-4ACE-8925-D397DF12BA61}" dt="2024-05-28T19:43:51.383" v="3355" actId="478"/>
          <ac:spMkLst>
            <pc:docMk/>
            <pc:sldMk cId="1613313940" sldId="275"/>
            <ac:spMk id="3" creationId="{F0A61929-DF19-823E-E38B-C44507F302D8}"/>
          </ac:spMkLst>
        </pc:spChg>
        <pc:spChg chg="add del mod ord">
          <ac:chgData name="Rick Snee" userId="8ea1846f-5bbc-4df1-b9e1-6b3064fe1cd7" providerId="ADAL" clId="{5D2920CF-0D96-4ACE-8925-D397DF12BA61}" dt="2024-05-28T20:43:22.020" v="4756" actId="478"/>
          <ac:spMkLst>
            <pc:docMk/>
            <pc:sldMk cId="1613313940" sldId="275"/>
            <ac:spMk id="4" creationId="{38345860-575A-BBDD-7AD7-6BCEE46F1226}"/>
          </ac:spMkLst>
        </pc:spChg>
      </pc:sldChg>
      <pc:sldChg chg="modSp new del mod">
        <pc:chgData name="Rick Snee" userId="8ea1846f-5bbc-4df1-b9e1-6b3064fe1cd7" providerId="ADAL" clId="{5D2920CF-0D96-4ACE-8925-D397DF12BA61}" dt="2024-05-28T20:44:43.559" v="4869" actId="2696"/>
        <pc:sldMkLst>
          <pc:docMk/>
          <pc:sldMk cId="3223201798" sldId="276"/>
        </pc:sldMkLst>
        <pc:spChg chg="mod">
          <ac:chgData name="Rick Snee" userId="8ea1846f-5bbc-4df1-b9e1-6b3064fe1cd7" providerId="ADAL" clId="{5D2920CF-0D96-4ACE-8925-D397DF12BA61}" dt="2024-05-28T20:42:56.102" v="4747" actId="20577"/>
          <ac:spMkLst>
            <pc:docMk/>
            <pc:sldMk cId="3223201798" sldId="276"/>
            <ac:spMk id="2" creationId="{B2F147F7-0243-A81A-9BF8-BF1273EB29F6}"/>
          </ac:spMkLst>
        </pc:spChg>
        <pc:spChg chg="mod">
          <ac:chgData name="Rick Snee" userId="8ea1846f-5bbc-4df1-b9e1-6b3064fe1cd7" providerId="ADAL" clId="{5D2920CF-0D96-4ACE-8925-D397DF12BA61}" dt="2024-05-28T20:43:01.559" v="4754" actId="20577"/>
          <ac:spMkLst>
            <pc:docMk/>
            <pc:sldMk cId="3223201798" sldId="276"/>
            <ac:spMk id="4" creationId="{41326891-9513-F8E3-93DE-ED71264F4327}"/>
          </ac:spMkLst>
        </pc:spChg>
      </pc:sldChg>
      <pc:sldChg chg="modSp new mod modNotesTx">
        <pc:chgData name="Rick Snee" userId="8ea1846f-5bbc-4df1-b9e1-6b3064fe1cd7" providerId="ADAL" clId="{5D2920CF-0D96-4ACE-8925-D397DF12BA61}" dt="2024-06-02T20:44:45.668" v="20049" actId="20577"/>
        <pc:sldMkLst>
          <pc:docMk/>
          <pc:sldMk cId="924839731" sldId="277"/>
        </pc:sldMkLst>
        <pc:spChg chg="mod">
          <ac:chgData name="Rick Snee" userId="8ea1846f-5bbc-4df1-b9e1-6b3064fe1cd7" providerId="ADAL" clId="{5D2920CF-0D96-4ACE-8925-D397DF12BA61}" dt="2024-06-02T19:47:15.976" v="15384" actId="20577"/>
          <ac:spMkLst>
            <pc:docMk/>
            <pc:sldMk cId="924839731" sldId="277"/>
            <ac:spMk id="2" creationId="{B2698C79-8DF5-9688-AF02-88A34F71BEA1}"/>
          </ac:spMkLst>
        </pc:spChg>
        <pc:spChg chg="mod">
          <ac:chgData name="Rick Snee" userId="8ea1846f-5bbc-4df1-b9e1-6b3064fe1cd7" providerId="ADAL" clId="{5D2920CF-0D96-4ACE-8925-D397DF12BA61}" dt="2024-06-02T20:44:45.668" v="20049" actId="20577"/>
          <ac:spMkLst>
            <pc:docMk/>
            <pc:sldMk cId="924839731" sldId="277"/>
            <ac:spMk id="3" creationId="{EA0F314E-8102-7141-3930-BBF180428972}"/>
          </ac:spMkLst>
        </pc:spChg>
      </pc:sldChg>
      <pc:sldChg chg="addSp delSp modSp new mod ord modNotesTx">
        <pc:chgData name="Rick Snee" userId="8ea1846f-5bbc-4df1-b9e1-6b3064fe1cd7" providerId="ADAL" clId="{5D2920CF-0D96-4ACE-8925-D397DF12BA61}" dt="2024-06-02T21:42:49.100" v="25271" actId="20577"/>
        <pc:sldMkLst>
          <pc:docMk/>
          <pc:sldMk cId="290815966" sldId="278"/>
        </pc:sldMkLst>
        <pc:spChg chg="mod">
          <ac:chgData name="Rick Snee" userId="8ea1846f-5bbc-4df1-b9e1-6b3064fe1cd7" providerId="ADAL" clId="{5D2920CF-0D96-4ACE-8925-D397DF12BA61}" dt="2024-06-02T21:42:49.100" v="25271" actId="20577"/>
          <ac:spMkLst>
            <pc:docMk/>
            <pc:sldMk cId="290815966" sldId="278"/>
            <ac:spMk id="2" creationId="{E277B0CD-FD3A-AE3A-1E9B-1A9083329840}"/>
          </ac:spMkLst>
        </pc:spChg>
        <pc:spChg chg="del">
          <ac:chgData name="Rick Snee" userId="8ea1846f-5bbc-4df1-b9e1-6b3064fe1cd7" providerId="ADAL" clId="{5D2920CF-0D96-4ACE-8925-D397DF12BA61}" dt="2024-05-28T20:50:00.352" v="5553"/>
          <ac:spMkLst>
            <pc:docMk/>
            <pc:sldMk cId="290815966" sldId="278"/>
            <ac:spMk id="3" creationId="{AE2CFC72-BDD0-A333-F9DA-944721EEEDDF}"/>
          </ac:spMkLst>
        </pc:spChg>
        <pc:spChg chg="mod">
          <ac:chgData name="Rick Snee" userId="8ea1846f-5bbc-4df1-b9e1-6b3064fe1cd7" providerId="ADAL" clId="{5D2920CF-0D96-4ACE-8925-D397DF12BA61}" dt="2024-06-02T17:17:12.854" v="10903" actId="20577"/>
          <ac:spMkLst>
            <pc:docMk/>
            <pc:sldMk cId="290815966" sldId="278"/>
            <ac:spMk id="4" creationId="{020408D8-1E87-6391-CBE7-2A1B2D7680D3}"/>
          </ac:spMkLst>
        </pc:spChg>
        <pc:picChg chg="add mod">
          <ac:chgData name="Rick Snee" userId="8ea1846f-5bbc-4df1-b9e1-6b3064fe1cd7" providerId="ADAL" clId="{5D2920CF-0D96-4ACE-8925-D397DF12BA61}" dt="2024-05-28T20:50:00.352" v="5553"/>
          <ac:picMkLst>
            <pc:docMk/>
            <pc:sldMk cId="290815966" sldId="278"/>
            <ac:picMk id="8194" creationId="{DC358051-57FA-B1E0-705D-95CE66EA8C71}"/>
          </ac:picMkLst>
        </pc:picChg>
      </pc:sldChg>
      <pc:sldChg chg="addSp delSp modSp new mod modNotesTx">
        <pc:chgData name="Rick Snee" userId="8ea1846f-5bbc-4df1-b9e1-6b3064fe1cd7" providerId="ADAL" clId="{5D2920CF-0D96-4ACE-8925-D397DF12BA61}" dt="2024-06-02T17:16:59.636" v="10880" actId="20577"/>
        <pc:sldMkLst>
          <pc:docMk/>
          <pc:sldMk cId="3809265660" sldId="279"/>
        </pc:sldMkLst>
        <pc:spChg chg="mod">
          <ac:chgData name="Rick Snee" userId="8ea1846f-5bbc-4df1-b9e1-6b3064fe1cd7" providerId="ADAL" clId="{5D2920CF-0D96-4ACE-8925-D397DF12BA61}" dt="2024-05-30T19:42:54.765" v="9315" actId="20577"/>
          <ac:spMkLst>
            <pc:docMk/>
            <pc:sldMk cId="3809265660" sldId="279"/>
            <ac:spMk id="2" creationId="{D566E93D-884D-6EA6-CFAC-8191910DCC69}"/>
          </ac:spMkLst>
        </pc:spChg>
        <pc:spChg chg="mod">
          <ac:chgData name="Rick Snee" userId="8ea1846f-5bbc-4df1-b9e1-6b3064fe1cd7" providerId="ADAL" clId="{5D2920CF-0D96-4ACE-8925-D397DF12BA61}" dt="2024-06-02T17:16:59.636" v="10880" actId="20577"/>
          <ac:spMkLst>
            <pc:docMk/>
            <pc:sldMk cId="3809265660" sldId="279"/>
            <ac:spMk id="3" creationId="{D56501C2-36E2-193E-945F-B1605AA99390}"/>
          </ac:spMkLst>
        </pc:spChg>
        <pc:spChg chg="del mod">
          <ac:chgData name="Rick Snee" userId="8ea1846f-5bbc-4df1-b9e1-6b3064fe1cd7" providerId="ADAL" clId="{5D2920CF-0D96-4ACE-8925-D397DF12BA61}" dt="2024-05-30T19:39:20.353" v="8892" actId="478"/>
          <ac:spMkLst>
            <pc:docMk/>
            <pc:sldMk cId="3809265660" sldId="279"/>
            <ac:spMk id="4" creationId="{BC75FFB8-CED8-10AF-13A4-AC7212CD101F}"/>
          </ac:spMkLst>
        </pc:spChg>
        <pc:spChg chg="add del mod">
          <ac:chgData name="Rick Snee" userId="8ea1846f-5bbc-4df1-b9e1-6b3064fe1cd7" providerId="ADAL" clId="{5D2920CF-0D96-4ACE-8925-D397DF12BA61}" dt="2024-05-30T19:39:22.487" v="8893" actId="478"/>
          <ac:spMkLst>
            <pc:docMk/>
            <pc:sldMk cId="3809265660" sldId="279"/>
            <ac:spMk id="6" creationId="{EFD355ED-0A9F-E07F-92D6-776ABA539562}"/>
          </ac:spMkLst>
        </pc:spChg>
      </pc:sldChg>
      <pc:sldChg chg="modSp add mod modNotesTx">
        <pc:chgData name="Rick Snee" userId="8ea1846f-5bbc-4df1-b9e1-6b3064fe1cd7" providerId="ADAL" clId="{5D2920CF-0D96-4ACE-8925-D397DF12BA61}" dt="2024-05-30T19:54:30.028" v="10805" actId="20577"/>
        <pc:sldMkLst>
          <pc:docMk/>
          <pc:sldMk cId="1638216033" sldId="280"/>
        </pc:sldMkLst>
        <pc:spChg chg="mod">
          <ac:chgData name="Rick Snee" userId="8ea1846f-5bbc-4df1-b9e1-6b3064fe1cd7" providerId="ADAL" clId="{5D2920CF-0D96-4ACE-8925-D397DF12BA61}" dt="2024-05-30T19:51:28.990" v="10629" actId="20577"/>
          <ac:spMkLst>
            <pc:docMk/>
            <pc:sldMk cId="1638216033" sldId="280"/>
            <ac:spMk id="3" creationId="{D56501C2-36E2-193E-945F-B1605AA99390}"/>
          </ac:spMkLst>
        </pc:spChg>
        <pc:spChg chg="mod">
          <ac:chgData name="Rick Snee" userId="8ea1846f-5bbc-4df1-b9e1-6b3064fe1cd7" providerId="ADAL" clId="{5D2920CF-0D96-4ACE-8925-D397DF12BA61}" dt="2024-05-30T19:51:22.462" v="10624" actId="20577"/>
          <ac:spMkLst>
            <pc:docMk/>
            <pc:sldMk cId="1638216033" sldId="280"/>
            <ac:spMk id="4" creationId="{BC75FFB8-CED8-10AF-13A4-AC7212CD101F}"/>
          </ac:spMkLst>
        </pc:spChg>
      </pc:sldChg>
      <pc:sldChg chg="modSp add mod modNotesTx">
        <pc:chgData name="Rick Snee" userId="8ea1846f-5bbc-4df1-b9e1-6b3064fe1cd7" providerId="ADAL" clId="{5D2920CF-0D96-4ACE-8925-D397DF12BA61}" dt="2024-06-02T20:32:09.390" v="19559" actId="20577"/>
        <pc:sldMkLst>
          <pc:docMk/>
          <pc:sldMk cId="1897807219" sldId="281"/>
        </pc:sldMkLst>
        <pc:spChg chg="mod">
          <ac:chgData name="Rick Snee" userId="8ea1846f-5bbc-4df1-b9e1-6b3064fe1cd7" providerId="ADAL" clId="{5D2920CF-0D96-4ACE-8925-D397DF12BA61}" dt="2024-06-02T20:32:09.390" v="19559" actId="20577"/>
          <ac:spMkLst>
            <pc:docMk/>
            <pc:sldMk cId="1897807219" sldId="281"/>
            <ac:spMk id="12" creationId="{CD71C3EF-9F75-FFC8-D064-7F5FC705BEA9}"/>
          </ac:spMkLst>
        </pc:spChg>
        <pc:spChg chg="mod">
          <ac:chgData name="Rick Snee" userId="8ea1846f-5bbc-4df1-b9e1-6b3064fe1cd7" providerId="ADAL" clId="{5D2920CF-0D96-4ACE-8925-D397DF12BA61}" dt="2024-06-02T20:15:16.544" v="17769" actId="20577"/>
          <ac:spMkLst>
            <pc:docMk/>
            <pc:sldMk cId="1897807219" sldId="281"/>
            <ac:spMk id="13" creationId="{42D3191E-8882-02E9-B854-7316FA3C997F}"/>
          </ac:spMkLst>
        </pc:spChg>
      </pc:sldChg>
      <pc:sldChg chg="modSp add mod modNotesTx">
        <pc:chgData name="Rick Snee" userId="8ea1846f-5bbc-4df1-b9e1-6b3064fe1cd7" providerId="ADAL" clId="{5D2920CF-0D96-4ACE-8925-D397DF12BA61}" dt="2024-06-02T20:32:15.283" v="19563" actId="20577"/>
        <pc:sldMkLst>
          <pc:docMk/>
          <pc:sldMk cId="1072559561" sldId="282"/>
        </pc:sldMkLst>
        <pc:spChg chg="mod">
          <ac:chgData name="Rick Snee" userId="8ea1846f-5bbc-4df1-b9e1-6b3064fe1cd7" providerId="ADAL" clId="{5D2920CF-0D96-4ACE-8925-D397DF12BA61}" dt="2024-06-02T20:32:15.283" v="19563" actId="20577"/>
          <ac:spMkLst>
            <pc:docMk/>
            <pc:sldMk cId="1072559561" sldId="282"/>
            <ac:spMk id="12" creationId="{CD71C3EF-9F75-FFC8-D064-7F5FC705BEA9}"/>
          </ac:spMkLst>
        </pc:spChg>
        <pc:spChg chg="mod">
          <ac:chgData name="Rick Snee" userId="8ea1846f-5bbc-4df1-b9e1-6b3064fe1cd7" providerId="ADAL" clId="{5D2920CF-0D96-4ACE-8925-D397DF12BA61}" dt="2024-06-02T20:15:23.266" v="17770" actId="20577"/>
          <ac:spMkLst>
            <pc:docMk/>
            <pc:sldMk cId="1072559561" sldId="282"/>
            <ac:spMk id="13" creationId="{42D3191E-8882-02E9-B854-7316FA3C997F}"/>
          </ac:spMkLst>
        </pc:spChg>
      </pc:sldChg>
      <pc:sldChg chg="modSp add mod modNotesTx">
        <pc:chgData name="Rick Snee" userId="8ea1846f-5bbc-4df1-b9e1-6b3064fe1cd7" providerId="ADAL" clId="{5D2920CF-0D96-4ACE-8925-D397DF12BA61}" dt="2024-06-02T20:32:21.296" v="19567" actId="20577"/>
        <pc:sldMkLst>
          <pc:docMk/>
          <pc:sldMk cId="2802182552" sldId="283"/>
        </pc:sldMkLst>
        <pc:spChg chg="mod">
          <ac:chgData name="Rick Snee" userId="8ea1846f-5bbc-4df1-b9e1-6b3064fe1cd7" providerId="ADAL" clId="{5D2920CF-0D96-4ACE-8925-D397DF12BA61}" dt="2024-06-02T20:32:21.296" v="19567" actId="20577"/>
          <ac:spMkLst>
            <pc:docMk/>
            <pc:sldMk cId="2802182552" sldId="283"/>
            <ac:spMk id="12" creationId="{CD71C3EF-9F75-FFC8-D064-7F5FC705BEA9}"/>
          </ac:spMkLst>
        </pc:spChg>
      </pc:sldChg>
      <pc:sldChg chg="addSp delSp modSp add mod modNotesTx">
        <pc:chgData name="Rick Snee" userId="8ea1846f-5bbc-4df1-b9e1-6b3064fe1cd7" providerId="ADAL" clId="{5D2920CF-0D96-4ACE-8925-D397DF12BA61}" dt="2024-06-02T20:43:45.986" v="20032" actId="20577"/>
        <pc:sldMkLst>
          <pc:docMk/>
          <pc:sldMk cId="1040389426" sldId="284"/>
        </pc:sldMkLst>
        <pc:spChg chg="mod">
          <ac:chgData name="Rick Snee" userId="8ea1846f-5bbc-4df1-b9e1-6b3064fe1cd7" providerId="ADAL" clId="{5D2920CF-0D96-4ACE-8925-D397DF12BA61}" dt="2024-06-02T20:41:44.763" v="19949" actId="20577"/>
          <ac:spMkLst>
            <pc:docMk/>
            <pc:sldMk cId="1040389426" sldId="284"/>
            <ac:spMk id="12" creationId="{CD71C3EF-9F75-FFC8-D064-7F5FC705BEA9}"/>
          </ac:spMkLst>
        </pc:spChg>
        <pc:spChg chg="mod">
          <ac:chgData name="Rick Snee" userId="8ea1846f-5bbc-4df1-b9e1-6b3064fe1cd7" providerId="ADAL" clId="{5D2920CF-0D96-4ACE-8925-D397DF12BA61}" dt="2024-06-02T20:43:45.986" v="20032" actId="20577"/>
          <ac:spMkLst>
            <pc:docMk/>
            <pc:sldMk cId="1040389426" sldId="284"/>
            <ac:spMk id="13" creationId="{42D3191E-8882-02E9-B854-7316FA3C997F}"/>
          </ac:spMkLst>
        </pc:spChg>
        <pc:picChg chg="add del mod">
          <ac:chgData name="Rick Snee" userId="8ea1846f-5bbc-4df1-b9e1-6b3064fe1cd7" providerId="ADAL" clId="{5D2920CF-0D96-4ACE-8925-D397DF12BA61}" dt="2024-06-02T20:40:28.905" v="19948" actId="478"/>
          <ac:picMkLst>
            <pc:docMk/>
            <pc:sldMk cId="1040389426" sldId="284"/>
            <ac:picMk id="2" creationId="{2D0BD3CE-E69C-0152-3910-C7DE01A76088}"/>
          </ac:picMkLst>
        </pc:picChg>
        <pc:picChg chg="add del mod">
          <ac:chgData name="Rick Snee" userId="8ea1846f-5bbc-4df1-b9e1-6b3064fe1cd7" providerId="ADAL" clId="{5D2920CF-0D96-4ACE-8925-D397DF12BA61}" dt="2024-06-02T20:40:07.329" v="19946" actId="21"/>
          <ac:picMkLst>
            <pc:docMk/>
            <pc:sldMk cId="1040389426" sldId="284"/>
            <ac:picMk id="2050" creationId="{2D0BD3CE-E69C-0152-3910-C7DE01A76088}"/>
          </ac:picMkLst>
        </pc:picChg>
        <pc:picChg chg="add mod">
          <ac:chgData name="Rick Snee" userId="8ea1846f-5bbc-4df1-b9e1-6b3064fe1cd7" providerId="ADAL" clId="{5D2920CF-0D96-4ACE-8925-D397DF12BA61}" dt="2024-06-02T20:43:16.674" v="19979" actId="1038"/>
          <ac:picMkLst>
            <pc:docMk/>
            <pc:sldMk cId="1040389426" sldId="284"/>
            <ac:picMk id="2052" creationId="{B30A7BBD-076F-B0E0-5DB7-2D04C8583767}"/>
          </ac:picMkLst>
        </pc:picChg>
      </pc:sldChg>
      <pc:sldChg chg="addSp delSp modSp new mod modNotesTx">
        <pc:chgData name="Rick Snee" userId="8ea1846f-5bbc-4df1-b9e1-6b3064fe1cd7" providerId="ADAL" clId="{5D2920CF-0D96-4ACE-8925-D397DF12BA61}" dt="2024-06-02T21:45:57.123" v="25576" actId="20577"/>
        <pc:sldMkLst>
          <pc:docMk/>
          <pc:sldMk cId="95713832" sldId="285"/>
        </pc:sldMkLst>
        <pc:spChg chg="mod">
          <ac:chgData name="Rick Snee" userId="8ea1846f-5bbc-4df1-b9e1-6b3064fe1cd7" providerId="ADAL" clId="{5D2920CF-0D96-4ACE-8925-D397DF12BA61}" dt="2024-06-02T21:01:14.237" v="21672" actId="20577"/>
          <ac:spMkLst>
            <pc:docMk/>
            <pc:sldMk cId="95713832" sldId="285"/>
            <ac:spMk id="2" creationId="{5FFB5497-2E25-29BC-7E06-3D9967C60AC9}"/>
          </ac:spMkLst>
        </pc:spChg>
        <pc:spChg chg="add del">
          <ac:chgData name="Rick Snee" userId="8ea1846f-5bbc-4df1-b9e1-6b3064fe1cd7" providerId="ADAL" clId="{5D2920CF-0D96-4ACE-8925-D397DF12BA61}" dt="2024-06-02T21:03:17.804" v="21694"/>
          <ac:spMkLst>
            <pc:docMk/>
            <pc:sldMk cId="95713832" sldId="285"/>
            <ac:spMk id="3" creationId="{D7008079-21B3-31B4-8F3D-ACFE8A960ADE}"/>
          </ac:spMkLst>
        </pc:spChg>
        <pc:spChg chg="mod">
          <ac:chgData name="Rick Snee" userId="8ea1846f-5bbc-4df1-b9e1-6b3064fe1cd7" providerId="ADAL" clId="{5D2920CF-0D96-4ACE-8925-D397DF12BA61}" dt="2024-06-02T21:01:22.814" v="21691" actId="20577"/>
          <ac:spMkLst>
            <pc:docMk/>
            <pc:sldMk cId="95713832" sldId="285"/>
            <ac:spMk id="4" creationId="{7A3D95DC-0C3D-5FAE-9F3F-DDE585949584}"/>
          </ac:spMkLst>
        </pc:spChg>
        <pc:picChg chg="add mod">
          <ac:chgData name="Rick Snee" userId="8ea1846f-5bbc-4df1-b9e1-6b3064fe1cd7" providerId="ADAL" clId="{5D2920CF-0D96-4ACE-8925-D397DF12BA61}" dt="2024-06-02T21:02:12.934" v="21693"/>
          <ac:picMkLst>
            <pc:docMk/>
            <pc:sldMk cId="95713832" sldId="285"/>
            <ac:picMk id="3074" creationId="{C1D5839D-6493-0E3A-D71D-846776165228}"/>
          </ac:picMkLst>
        </pc:picChg>
        <pc:picChg chg="add mod">
          <ac:chgData name="Rick Snee" userId="8ea1846f-5bbc-4df1-b9e1-6b3064fe1cd7" providerId="ADAL" clId="{5D2920CF-0D96-4ACE-8925-D397DF12BA61}" dt="2024-06-02T21:03:17.804" v="21694"/>
          <ac:picMkLst>
            <pc:docMk/>
            <pc:sldMk cId="95713832" sldId="285"/>
            <ac:picMk id="3076" creationId="{4934311F-6267-F143-DAEC-DFA9C46079B9}"/>
          </ac:picMkLst>
        </pc:picChg>
      </pc:sldChg>
      <pc:sldChg chg="addSp delSp modSp add mod modNotesTx">
        <pc:chgData name="Rick Snee" userId="8ea1846f-5bbc-4df1-b9e1-6b3064fe1cd7" providerId="ADAL" clId="{5D2920CF-0D96-4ACE-8925-D397DF12BA61}" dt="2024-06-02T21:13:10.513" v="22492" actId="20577"/>
        <pc:sldMkLst>
          <pc:docMk/>
          <pc:sldMk cId="4214897197" sldId="286"/>
        </pc:sldMkLst>
        <pc:spChg chg="add mod">
          <ac:chgData name="Rick Snee" userId="8ea1846f-5bbc-4df1-b9e1-6b3064fe1cd7" providerId="ADAL" clId="{5D2920CF-0D96-4ACE-8925-D397DF12BA61}" dt="2024-06-02T21:12:47.893" v="22491" actId="20577"/>
          <ac:spMkLst>
            <pc:docMk/>
            <pc:sldMk cId="4214897197" sldId="286"/>
            <ac:spMk id="3" creationId="{4BAA1336-60F9-4954-F7B9-B045AF15FDA1}"/>
          </ac:spMkLst>
        </pc:spChg>
        <pc:spChg chg="mod">
          <ac:chgData name="Rick Snee" userId="8ea1846f-5bbc-4df1-b9e1-6b3064fe1cd7" providerId="ADAL" clId="{5D2920CF-0D96-4ACE-8925-D397DF12BA61}" dt="2024-06-02T21:04:24.995" v="21716" actId="20577"/>
          <ac:spMkLst>
            <pc:docMk/>
            <pc:sldMk cId="4214897197" sldId="286"/>
            <ac:spMk id="4" creationId="{7A3D95DC-0C3D-5FAE-9F3F-DDE585949584}"/>
          </ac:spMkLst>
        </pc:spChg>
        <pc:picChg chg="del">
          <ac:chgData name="Rick Snee" userId="8ea1846f-5bbc-4df1-b9e1-6b3064fe1cd7" providerId="ADAL" clId="{5D2920CF-0D96-4ACE-8925-D397DF12BA61}" dt="2024-06-02T21:04:53.795" v="21719" actId="478"/>
          <ac:picMkLst>
            <pc:docMk/>
            <pc:sldMk cId="4214897197" sldId="286"/>
            <ac:picMk id="3076" creationId="{4934311F-6267-F143-DAEC-DFA9C46079B9}"/>
          </ac:picMkLst>
        </pc:picChg>
      </pc:sldChg>
      <pc:sldChg chg="addSp delSp modSp add mod modNotesTx">
        <pc:chgData name="Rick Snee" userId="8ea1846f-5bbc-4df1-b9e1-6b3064fe1cd7" providerId="ADAL" clId="{5D2920CF-0D96-4ACE-8925-D397DF12BA61}" dt="2024-06-02T21:45:23.218" v="25507" actId="20577"/>
        <pc:sldMkLst>
          <pc:docMk/>
          <pc:sldMk cId="262581224" sldId="287"/>
        </pc:sldMkLst>
        <pc:spChg chg="del mod">
          <ac:chgData name="Rick Snee" userId="8ea1846f-5bbc-4df1-b9e1-6b3064fe1cd7" providerId="ADAL" clId="{5D2920CF-0D96-4ACE-8925-D397DF12BA61}" dt="2024-06-02T21:18:50.573" v="22980"/>
          <ac:spMkLst>
            <pc:docMk/>
            <pc:sldMk cId="262581224" sldId="287"/>
            <ac:spMk id="3" creationId="{4BAA1336-60F9-4954-F7B9-B045AF15FDA1}"/>
          </ac:spMkLst>
        </pc:spChg>
        <pc:spChg chg="mod">
          <ac:chgData name="Rick Snee" userId="8ea1846f-5bbc-4df1-b9e1-6b3064fe1cd7" providerId="ADAL" clId="{5D2920CF-0D96-4ACE-8925-D397DF12BA61}" dt="2024-06-02T21:14:15.546" v="22520" actId="20577"/>
          <ac:spMkLst>
            <pc:docMk/>
            <pc:sldMk cId="262581224" sldId="287"/>
            <ac:spMk id="4" creationId="{7A3D95DC-0C3D-5FAE-9F3F-DDE585949584}"/>
          </ac:spMkLst>
        </pc:spChg>
        <pc:picChg chg="add mod">
          <ac:chgData name="Rick Snee" userId="8ea1846f-5bbc-4df1-b9e1-6b3064fe1cd7" providerId="ADAL" clId="{5D2920CF-0D96-4ACE-8925-D397DF12BA61}" dt="2024-06-02T21:18:50.573" v="22980"/>
          <ac:picMkLst>
            <pc:docMk/>
            <pc:sldMk cId="262581224" sldId="287"/>
            <ac:picMk id="4098" creationId="{37860620-AFEB-ACD1-D4B6-128A2D5D9C76}"/>
          </ac:picMkLst>
        </pc:picChg>
      </pc:sldChg>
      <pc:sldChg chg="modSp new mod modNotesTx">
        <pc:chgData name="Rick Snee" userId="8ea1846f-5bbc-4df1-b9e1-6b3064fe1cd7" providerId="ADAL" clId="{5D2920CF-0D96-4ACE-8925-D397DF12BA61}" dt="2024-06-02T21:42:07.337" v="25263" actId="20577"/>
        <pc:sldMkLst>
          <pc:docMk/>
          <pc:sldMk cId="1663930528" sldId="288"/>
        </pc:sldMkLst>
        <pc:spChg chg="mod">
          <ac:chgData name="Rick Snee" userId="8ea1846f-5bbc-4df1-b9e1-6b3064fe1cd7" providerId="ADAL" clId="{5D2920CF-0D96-4ACE-8925-D397DF12BA61}" dt="2024-06-02T21:25:42.001" v="23906" actId="20577"/>
          <ac:spMkLst>
            <pc:docMk/>
            <pc:sldMk cId="1663930528" sldId="288"/>
            <ac:spMk id="2" creationId="{6E695063-5F68-783C-3DD4-6B0FC07CA452}"/>
          </ac:spMkLst>
        </pc:spChg>
        <pc:spChg chg="mod">
          <ac:chgData name="Rick Snee" userId="8ea1846f-5bbc-4df1-b9e1-6b3064fe1cd7" providerId="ADAL" clId="{5D2920CF-0D96-4ACE-8925-D397DF12BA61}" dt="2024-06-02T21:30:23.066" v="24088" actId="20577"/>
          <ac:spMkLst>
            <pc:docMk/>
            <pc:sldMk cId="1663930528" sldId="288"/>
            <ac:spMk id="3" creationId="{3E1C5864-A004-53DF-92AB-4404A0C364B8}"/>
          </ac:spMkLst>
        </pc:spChg>
      </pc:sldChg>
      <pc:sldChg chg="modSp new mod">
        <pc:chgData name="Rick Snee" userId="8ea1846f-5bbc-4df1-b9e1-6b3064fe1cd7" providerId="ADAL" clId="{5D2920CF-0D96-4ACE-8925-D397DF12BA61}" dt="2024-06-02T21:35:16.620" v="24797" actId="20577"/>
        <pc:sldMkLst>
          <pc:docMk/>
          <pc:sldMk cId="1546387890" sldId="289"/>
        </pc:sldMkLst>
        <pc:spChg chg="mod">
          <ac:chgData name="Rick Snee" userId="8ea1846f-5bbc-4df1-b9e1-6b3064fe1cd7" providerId="ADAL" clId="{5D2920CF-0D96-4ACE-8925-D397DF12BA61}" dt="2024-06-02T21:34:55.752" v="24754" actId="20577"/>
          <ac:spMkLst>
            <pc:docMk/>
            <pc:sldMk cId="1546387890" sldId="289"/>
            <ac:spMk id="2" creationId="{0F6F759A-854E-E035-15A1-B958031C32A6}"/>
          </ac:spMkLst>
        </pc:spChg>
        <pc:spChg chg="mod">
          <ac:chgData name="Rick Snee" userId="8ea1846f-5bbc-4df1-b9e1-6b3064fe1cd7" providerId="ADAL" clId="{5D2920CF-0D96-4ACE-8925-D397DF12BA61}" dt="2024-06-02T21:35:16.620" v="24797" actId="20577"/>
          <ac:spMkLst>
            <pc:docMk/>
            <pc:sldMk cId="1546387890" sldId="289"/>
            <ac:spMk id="3" creationId="{B2C57B7C-AC52-F169-697B-9EE2979444E9}"/>
          </ac:spMkLst>
        </pc:spChg>
      </pc:sldChg>
      <pc:sldChg chg="addSp delSp modSp new mod">
        <pc:chgData name="Rick Snee" userId="8ea1846f-5bbc-4df1-b9e1-6b3064fe1cd7" providerId="ADAL" clId="{5D2920CF-0D96-4ACE-8925-D397DF12BA61}" dt="2024-06-02T21:39:51.805" v="25043" actId="20577"/>
        <pc:sldMkLst>
          <pc:docMk/>
          <pc:sldMk cId="3809957225" sldId="290"/>
        </pc:sldMkLst>
        <pc:spChg chg="mod">
          <ac:chgData name="Rick Snee" userId="8ea1846f-5bbc-4df1-b9e1-6b3064fe1cd7" providerId="ADAL" clId="{5D2920CF-0D96-4ACE-8925-D397DF12BA61}" dt="2024-06-02T21:39:51.805" v="25043" actId="20577"/>
          <ac:spMkLst>
            <pc:docMk/>
            <pc:sldMk cId="3809957225" sldId="290"/>
            <ac:spMk id="2" creationId="{75E7C34A-1CC2-5F0A-46CE-FC24829BF9F3}"/>
          </ac:spMkLst>
        </pc:spChg>
        <pc:spChg chg="del">
          <ac:chgData name="Rick Snee" userId="8ea1846f-5bbc-4df1-b9e1-6b3064fe1cd7" providerId="ADAL" clId="{5D2920CF-0D96-4ACE-8925-D397DF12BA61}" dt="2024-06-02T21:38:30.952" v="25002"/>
          <ac:spMkLst>
            <pc:docMk/>
            <pc:sldMk cId="3809957225" sldId="290"/>
            <ac:spMk id="3" creationId="{BADAA597-7E42-2CED-032E-69A776FA0209}"/>
          </ac:spMkLst>
        </pc:spChg>
        <pc:spChg chg="mod">
          <ac:chgData name="Rick Snee" userId="8ea1846f-5bbc-4df1-b9e1-6b3064fe1cd7" providerId="ADAL" clId="{5D2920CF-0D96-4ACE-8925-D397DF12BA61}" dt="2024-06-02T21:36:32.088" v="25001" actId="20577"/>
          <ac:spMkLst>
            <pc:docMk/>
            <pc:sldMk cId="3809957225" sldId="290"/>
            <ac:spMk id="4" creationId="{A6EF9FD3-245D-339C-FBE2-5E2E7404A241}"/>
          </ac:spMkLst>
        </pc:spChg>
        <pc:picChg chg="add mod modCrop">
          <ac:chgData name="Rick Snee" userId="8ea1846f-5bbc-4df1-b9e1-6b3064fe1cd7" providerId="ADAL" clId="{5D2920CF-0D96-4ACE-8925-D397DF12BA61}" dt="2024-06-02T21:39:20.945" v="25012" actId="1076"/>
          <ac:picMkLst>
            <pc:docMk/>
            <pc:sldMk cId="3809957225" sldId="290"/>
            <ac:picMk id="6" creationId="{4198E202-82B7-6A5E-90DA-2145A1B3AEC5}"/>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FDBAE2D-5946-F822-DF21-889C372C86A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78D1632-61D2-00A1-C37F-539D99BC4E7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7F748EC-F327-3044-99A3-6BADA770022E}" type="datetimeFigureOut">
              <a:rPr lang="en-US" smtClean="0"/>
              <a:t>6/3/2024</a:t>
            </a:fld>
            <a:endParaRPr lang="en-US"/>
          </a:p>
        </p:txBody>
      </p:sp>
      <p:sp>
        <p:nvSpPr>
          <p:cNvPr id="4" name="Footer Placeholder 3">
            <a:extLst>
              <a:ext uri="{FF2B5EF4-FFF2-40B4-BE49-F238E27FC236}">
                <a16:creationId xmlns:a16="http://schemas.microsoft.com/office/drawing/2014/main" id="{EAD15E94-4244-A1DE-6279-A366A6C23F7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A2454C8-17B7-3FDF-E88E-CAEDBAD5127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4A9DDF7-0742-0A43-BA37-0F9BA317C269}" type="slidenum">
              <a:rPr lang="en-US" smtClean="0"/>
              <a:t>‹#›</a:t>
            </a:fld>
            <a:endParaRPr lang="en-US"/>
          </a:p>
        </p:txBody>
      </p:sp>
    </p:spTree>
    <p:extLst>
      <p:ext uri="{BB962C8B-B14F-4D97-AF65-F5344CB8AC3E}">
        <p14:creationId xmlns:p14="http://schemas.microsoft.com/office/powerpoint/2010/main" val="29041667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924FFF-0F7C-46CA-A281-1B476B4AD484}" type="datetimeFigureOut">
              <a:rPr lang="en-US" smtClean="0"/>
              <a:t>6/3/2024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FB8A62-0B90-4B70-9D5F-ACFE69D9D477}" type="slidenum">
              <a:rPr lang="en-US" smtClean="0"/>
              <a:t>‹#›</a:t>
            </a:fld>
            <a:endParaRPr lang="en-US"/>
          </a:p>
        </p:txBody>
      </p:sp>
    </p:spTree>
    <p:extLst>
      <p:ext uri="{BB962C8B-B14F-4D97-AF65-F5344CB8AC3E}">
        <p14:creationId xmlns:p14="http://schemas.microsoft.com/office/powerpoint/2010/main" val="8555308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 I’m Rick Snee, I’m a long time APMP member, first time presenter. I manage all RFx responses for InvoiceCloud, an online billing and payments company. I also write in my spare time, mostly short fiction and jokes. And what I’ve noticed in my 15+ years of writing proposals and comedy is that I generally flex the same muscles for both to make sure that I don’t sound like I’m delivering canned content.</a:t>
            </a:r>
          </a:p>
        </p:txBody>
      </p:sp>
      <p:sp>
        <p:nvSpPr>
          <p:cNvPr id="4" name="Slide Number Placeholder 3"/>
          <p:cNvSpPr>
            <a:spLocks noGrp="1"/>
          </p:cNvSpPr>
          <p:nvPr>
            <p:ph type="sldNum" sz="quarter" idx="5"/>
          </p:nvPr>
        </p:nvSpPr>
        <p:spPr/>
        <p:txBody>
          <a:bodyPr/>
          <a:lstStyle/>
          <a:p>
            <a:fld id="{D3FB8A62-0B90-4B70-9D5F-ACFE69D9D477}" type="slidenum">
              <a:rPr lang="en-US" smtClean="0"/>
              <a:t>2</a:t>
            </a:fld>
            <a:endParaRPr lang="en-US"/>
          </a:p>
        </p:txBody>
      </p:sp>
    </p:spTree>
    <p:extLst>
      <p:ext uri="{BB962C8B-B14F-4D97-AF65-F5344CB8AC3E}">
        <p14:creationId xmlns:p14="http://schemas.microsoft.com/office/powerpoint/2010/main" val="29886338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the very least, when planning a proposal response, we have to ask ourselves what we hope to achieve. And I recommend actually writing that down. I don’t have a lot of great conversations with lawyers. Well, the conversation’s fine, it’s the situation.</a:t>
            </a:r>
          </a:p>
          <a:p>
            <a:endParaRPr lang="en-US" dirty="0"/>
          </a:p>
          <a:p>
            <a:r>
              <a:rPr lang="en-US" dirty="0"/>
              <a:t>But, one of my favorite pieces of advice I ever received from a lawyer (besides “shut up”) was to write what I wanted the outcome of my litigation to be. That was her advice. Write down what you hope to achieve, and then we can talk about a plan.</a:t>
            </a:r>
          </a:p>
          <a:p>
            <a:endParaRPr lang="en-US" dirty="0"/>
          </a:p>
          <a:p>
            <a:r>
              <a:rPr lang="en-US" dirty="0"/>
              <a:t>As proposal professionals, we’re trying to achieve one of two outcomes:</a:t>
            </a:r>
          </a:p>
          <a:p>
            <a:pPr marL="228600" indent="-228600">
              <a:buFont typeface="+mj-lt"/>
              <a:buAutoNum type="arabicPeriod"/>
            </a:pPr>
            <a:r>
              <a:rPr lang="en-US" dirty="0"/>
              <a:t>The customer switches to us.</a:t>
            </a:r>
          </a:p>
          <a:p>
            <a:pPr marL="228600" indent="-228600">
              <a:buFont typeface="+mj-lt"/>
              <a:buAutoNum type="arabicPeriod"/>
            </a:pPr>
            <a:r>
              <a:rPr lang="en-US" dirty="0"/>
              <a:t>The customer stays with us.</a:t>
            </a:r>
          </a:p>
        </p:txBody>
      </p:sp>
      <p:sp>
        <p:nvSpPr>
          <p:cNvPr id="4" name="Slide Number Placeholder 3"/>
          <p:cNvSpPr>
            <a:spLocks noGrp="1"/>
          </p:cNvSpPr>
          <p:nvPr>
            <p:ph type="sldNum" sz="quarter" idx="5"/>
          </p:nvPr>
        </p:nvSpPr>
        <p:spPr/>
        <p:txBody>
          <a:bodyPr/>
          <a:lstStyle/>
          <a:p>
            <a:fld id="{D3FB8A62-0B90-4B70-9D5F-ACFE69D9D477}" type="slidenum">
              <a:rPr lang="en-US" smtClean="0"/>
              <a:t>11</a:t>
            </a:fld>
            <a:endParaRPr lang="en-US"/>
          </a:p>
        </p:txBody>
      </p:sp>
    </p:spTree>
    <p:extLst>
      <p:ext uri="{BB962C8B-B14F-4D97-AF65-F5344CB8AC3E}">
        <p14:creationId xmlns:p14="http://schemas.microsoft.com/office/powerpoint/2010/main" val="37090853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You’ve got to know your audience and why they are in pain. Preferably, you should have that in their own words through capture or sales. Otherwise, you’re being presumptuous, even if you’re 100% right. You also want to have a sense of how raw or brutally honest you can get. We often hear that we don’t want to call someone’s baby ugly, but you can always compliment them by gushing about how much they remind you of Winston Churchill.</a:t>
            </a:r>
          </a:p>
          <a:p>
            <a:endParaRPr lang="en-US" dirty="0"/>
          </a:p>
          <a:p>
            <a:r>
              <a:rPr lang="en-US" dirty="0"/>
              <a:t>In a takeaway, you can rail all over the customer’s current situation. Within reason, obviously. You don’t want to sound like you’re holding their past over them. But, tactfully, through ghosting, you can explain why their current service provider will never save enough money or time or look or feel as good as they should. The why is the Pain.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a recompete, well, that’s tricky. Given enough time, you could be perceived as part of that pain. Erroneously, of course. So, you have to quantify/qualify their pain in both takeaways and recompetes, but you also need to make clear that, when there is still work to be done, you’re right there with them with that solution you already discussed and ready to execute per plan.</a:t>
            </a:r>
          </a:p>
          <a:p>
            <a:endParaRPr lang="en-US" dirty="0"/>
          </a:p>
        </p:txBody>
      </p:sp>
      <p:sp>
        <p:nvSpPr>
          <p:cNvPr id="4" name="Slide Number Placeholder 3"/>
          <p:cNvSpPr>
            <a:spLocks noGrp="1"/>
          </p:cNvSpPr>
          <p:nvPr>
            <p:ph type="sldNum" sz="quarter" idx="5"/>
          </p:nvPr>
        </p:nvSpPr>
        <p:spPr/>
        <p:txBody>
          <a:bodyPr/>
          <a:lstStyle/>
          <a:p>
            <a:fld id="{D3FB8A62-0B90-4B70-9D5F-ACFE69D9D477}" type="slidenum">
              <a:rPr lang="en-US" smtClean="0"/>
              <a:t>12</a:t>
            </a:fld>
            <a:endParaRPr lang="en-US"/>
          </a:p>
        </p:txBody>
      </p:sp>
    </p:spTree>
    <p:extLst>
      <p:ext uri="{BB962C8B-B14F-4D97-AF65-F5344CB8AC3E}">
        <p14:creationId xmlns:p14="http://schemas.microsoft.com/office/powerpoint/2010/main" val="5479719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going back to discomfort and the blank page, where do we begin with page one of our proposal?</a:t>
            </a:r>
          </a:p>
          <a:p>
            <a:endParaRPr lang="en-US" dirty="0"/>
          </a:p>
          <a:p>
            <a:r>
              <a:rPr lang="en-US" dirty="0"/>
              <a:t>Do we …</a:t>
            </a:r>
          </a:p>
        </p:txBody>
      </p:sp>
      <p:sp>
        <p:nvSpPr>
          <p:cNvPr id="4" name="Slide Number Placeholder 3"/>
          <p:cNvSpPr>
            <a:spLocks noGrp="1"/>
          </p:cNvSpPr>
          <p:nvPr>
            <p:ph type="sldNum" sz="quarter" idx="5"/>
          </p:nvPr>
        </p:nvSpPr>
        <p:spPr/>
        <p:txBody>
          <a:bodyPr/>
          <a:lstStyle/>
          <a:p>
            <a:fld id="{D3FB8A62-0B90-4B70-9D5F-ACFE69D9D477}" type="slidenum">
              <a:rPr lang="en-US" smtClean="0"/>
              <a:t>13</a:t>
            </a:fld>
            <a:endParaRPr lang="en-US"/>
          </a:p>
        </p:txBody>
      </p:sp>
    </p:spTree>
    <p:extLst>
      <p:ext uri="{BB962C8B-B14F-4D97-AF65-F5344CB8AC3E}">
        <p14:creationId xmlns:p14="http://schemas.microsoft.com/office/powerpoint/2010/main" val="24798708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dirty="0"/>
              <a:t>Look for a proposal from a similar project or customer?</a:t>
            </a:r>
            <a:r>
              <a:rPr lang="en-US" dirty="0"/>
              <a:t> Okay. But where did </a:t>
            </a:r>
            <a:r>
              <a:rPr lang="en-US" i="1" dirty="0"/>
              <a:t>that</a:t>
            </a:r>
            <a:r>
              <a:rPr lang="en-US" dirty="0"/>
              <a:t> proposal come from? Another proposal. And that one came from another one before that, and so on. Given a robust enough proposal library from an old enough company, and you may be submitting content originally storyboarded by Howard Hughes.</a:t>
            </a:r>
          </a:p>
        </p:txBody>
      </p:sp>
      <p:sp>
        <p:nvSpPr>
          <p:cNvPr id="4" name="Slide Number Placeholder 3"/>
          <p:cNvSpPr>
            <a:spLocks noGrp="1"/>
          </p:cNvSpPr>
          <p:nvPr>
            <p:ph type="sldNum" sz="quarter" idx="5"/>
          </p:nvPr>
        </p:nvSpPr>
        <p:spPr/>
        <p:txBody>
          <a:bodyPr/>
          <a:lstStyle/>
          <a:p>
            <a:fld id="{D3FB8A62-0B90-4B70-9D5F-ACFE69D9D477}" type="slidenum">
              <a:rPr lang="en-US" smtClean="0"/>
              <a:t>14</a:t>
            </a:fld>
            <a:endParaRPr lang="en-US"/>
          </a:p>
        </p:txBody>
      </p:sp>
    </p:spTree>
    <p:extLst>
      <p:ext uri="{BB962C8B-B14F-4D97-AF65-F5344CB8AC3E}">
        <p14:creationId xmlns:p14="http://schemas.microsoft.com/office/powerpoint/2010/main" val="22635966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dirty="0"/>
              <a:t>Make a robot do it? </a:t>
            </a:r>
            <a:r>
              <a:rPr lang="en-US" dirty="0"/>
              <a:t>I don’t want to get too into the weeds here about AI, because we’re still in early days of having access to this technology, and I plan to reuse this presentation for a number of years. So, I believe that the smart play is to stay neutral and be prepared to welcome my next </a:t>
            </a:r>
            <a:r>
              <a:rPr lang="en-US" dirty="0" err="1"/>
              <a:t>cyberCEO</a:t>
            </a:r>
            <a:r>
              <a:rPr lang="en-US" dirty="0"/>
              <a:t> without a Google problem.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I believe that AI can be used to answer roughly 70%+ of a proposal if that much of it is compliance-driven. But, for the compelling parts like your Executive Summary and approach sections, tread carefully. Start with at least a content plan before plugging in artificial responses, because starting with AI without a plan is basically reuse without carpal tunnel syndrome.</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There, I said it. Moving on …</a:t>
            </a:r>
          </a:p>
        </p:txBody>
      </p:sp>
      <p:sp>
        <p:nvSpPr>
          <p:cNvPr id="4" name="Slide Number Placeholder 3"/>
          <p:cNvSpPr>
            <a:spLocks noGrp="1"/>
          </p:cNvSpPr>
          <p:nvPr>
            <p:ph type="sldNum" sz="quarter" idx="5"/>
          </p:nvPr>
        </p:nvSpPr>
        <p:spPr/>
        <p:txBody>
          <a:bodyPr/>
          <a:lstStyle/>
          <a:p>
            <a:fld id="{D3FB8A62-0B90-4B70-9D5F-ACFE69D9D477}" type="slidenum">
              <a:rPr lang="en-US" smtClean="0"/>
              <a:t>15</a:t>
            </a:fld>
            <a:endParaRPr lang="en-US"/>
          </a:p>
        </p:txBody>
      </p:sp>
    </p:spTree>
    <p:extLst>
      <p:ext uri="{BB962C8B-B14F-4D97-AF65-F5344CB8AC3E}">
        <p14:creationId xmlns:p14="http://schemas.microsoft.com/office/powerpoint/2010/main" val="35283869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dirty="0"/>
              <a:t>I mean, yes, storyboarding is obviously the right answer</a:t>
            </a:r>
            <a:r>
              <a:rPr lang="en-US" dirty="0"/>
              <a:t>, but that’s not what my presentation is about.</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Show of hands: how many of you know that you’re supposed to storyboard? And how many of you actually get the time and buy-in from your teams to do it? And if your hand is still up, are you hiring?</a:t>
            </a:r>
          </a:p>
        </p:txBody>
      </p:sp>
      <p:sp>
        <p:nvSpPr>
          <p:cNvPr id="4" name="Slide Number Placeholder 3"/>
          <p:cNvSpPr>
            <a:spLocks noGrp="1"/>
          </p:cNvSpPr>
          <p:nvPr>
            <p:ph type="sldNum" sz="quarter" idx="5"/>
          </p:nvPr>
        </p:nvSpPr>
        <p:spPr/>
        <p:txBody>
          <a:bodyPr/>
          <a:lstStyle/>
          <a:p>
            <a:fld id="{D3FB8A62-0B90-4B70-9D5F-ACFE69D9D477}" type="slidenum">
              <a:rPr lang="en-US" smtClean="0"/>
              <a:t>16</a:t>
            </a:fld>
            <a:endParaRPr lang="en-US"/>
          </a:p>
        </p:txBody>
      </p:sp>
    </p:spTree>
    <p:extLst>
      <p:ext uri="{BB962C8B-B14F-4D97-AF65-F5344CB8AC3E}">
        <p14:creationId xmlns:p14="http://schemas.microsoft.com/office/powerpoint/2010/main" val="35019656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point is we need to be original. Or as I recently saw posed somewhere, why should I bother reading something that you couldn’t be bothered to write?</a:t>
            </a:r>
          </a:p>
          <a:p>
            <a:endParaRPr lang="en-US" dirty="0"/>
          </a:p>
          <a:p>
            <a:r>
              <a:rPr lang="en-US" dirty="0"/>
              <a:t>No matter how you start, whether you storyboard, create an annotated outline, update a dream journal, you will never be the author of your own work unless you write the first draft. Because, once the first draft is on the page, everyone else will just move the original pieces around. When a clock is ticking, we are inevitably bound to the tyranny of the first draft, because only a severe narcissist comes in at the last minute and forces everyone to start over with a new outline. If AI or someone who had an ashtray on their desk writes your first draft, you will never change it to the point that it becomes yours.</a:t>
            </a:r>
          </a:p>
          <a:p>
            <a:endParaRPr lang="en-US" dirty="0"/>
          </a:p>
          <a:p>
            <a:r>
              <a:rPr lang="en-US" dirty="0"/>
              <a:t>And if you want to bid with a potentially 20</a:t>
            </a:r>
            <a:r>
              <a:rPr lang="en-US" baseline="30000" dirty="0"/>
              <a:t>th</a:t>
            </a:r>
            <a:r>
              <a:rPr lang="en-US" dirty="0"/>
              <a:t> century response to a customer with 21</a:t>
            </a:r>
            <a:r>
              <a:rPr lang="en-US" baseline="30000" dirty="0"/>
              <a:t>st</a:t>
            </a:r>
            <a:r>
              <a:rPr lang="en-US" dirty="0"/>
              <a:t> century problems, or a bid that’s so generic that it can flood Facebook with movie trivia, then good luck.</a:t>
            </a:r>
          </a:p>
        </p:txBody>
      </p:sp>
      <p:sp>
        <p:nvSpPr>
          <p:cNvPr id="4" name="Slide Number Placeholder 3"/>
          <p:cNvSpPr>
            <a:spLocks noGrp="1"/>
          </p:cNvSpPr>
          <p:nvPr>
            <p:ph type="sldNum" sz="quarter" idx="5"/>
          </p:nvPr>
        </p:nvSpPr>
        <p:spPr/>
        <p:txBody>
          <a:bodyPr/>
          <a:lstStyle/>
          <a:p>
            <a:fld id="{D3FB8A62-0B90-4B70-9D5F-ACFE69D9D477}" type="slidenum">
              <a:rPr lang="en-US" smtClean="0"/>
              <a:t>17</a:t>
            </a:fld>
            <a:endParaRPr lang="en-US"/>
          </a:p>
        </p:txBody>
      </p:sp>
    </p:spTree>
    <p:extLst>
      <p:ext uri="{BB962C8B-B14F-4D97-AF65-F5344CB8AC3E}">
        <p14:creationId xmlns:p14="http://schemas.microsoft.com/office/powerpoint/2010/main" val="26998748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Hands up if you’ve worked from reuse and then found that your section’s too long. And so you’re just cutting out parts that don’t directly apply to your customer, because your reuse came from other proposals, right?</a:t>
            </a:r>
          </a:p>
          <a:p>
            <a:endParaRPr lang="en-US" dirty="0"/>
          </a:p>
          <a:p>
            <a:r>
              <a:rPr lang="en-US" dirty="0"/>
              <a:t>If you take anything away from my session, other than the Happy Meal apology thing, it’s that you should start from an outline and work your way in from higher levels.</a:t>
            </a:r>
          </a:p>
          <a:p>
            <a:endParaRPr lang="en-US" dirty="0"/>
          </a:p>
          <a:p>
            <a:r>
              <a:rPr lang="en-US" dirty="0"/>
              <a:t>So, since you know your customer, you should have 3 – 4 pain points ready to go. That is the starting point of your original, customer-focused narrative.</a:t>
            </a:r>
          </a:p>
          <a:p>
            <a:endParaRPr lang="en-US" dirty="0"/>
          </a:p>
          <a:p>
            <a:endParaRPr lang="en-US" dirty="0"/>
          </a:p>
        </p:txBody>
      </p:sp>
      <p:sp>
        <p:nvSpPr>
          <p:cNvPr id="4" name="Slide Number Placeholder 3"/>
          <p:cNvSpPr>
            <a:spLocks noGrp="1"/>
          </p:cNvSpPr>
          <p:nvPr>
            <p:ph type="sldNum" sz="quarter" idx="5"/>
          </p:nvPr>
        </p:nvSpPr>
        <p:spPr/>
        <p:txBody>
          <a:bodyPr/>
          <a:lstStyle/>
          <a:p>
            <a:fld id="{D3FB8A62-0B90-4B70-9D5F-ACFE69D9D477}" type="slidenum">
              <a:rPr lang="en-US" smtClean="0"/>
              <a:t>18</a:t>
            </a:fld>
            <a:endParaRPr lang="en-US"/>
          </a:p>
        </p:txBody>
      </p:sp>
    </p:spTree>
    <p:extLst>
      <p:ext uri="{BB962C8B-B14F-4D97-AF65-F5344CB8AC3E}">
        <p14:creationId xmlns:p14="http://schemas.microsoft.com/office/powerpoint/2010/main" val="12294340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get into that pain point. Why is it painful? What’s it preventing your customer from achieving?</a:t>
            </a:r>
          </a:p>
          <a:p>
            <a:endParaRPr lang="en-US" dirty="0"/>
          </a:p>
          <a:p>
            <a:r>
              <a:rPr lang="en-US" dirty="0"/>
              <a:t>Now, this is where you get a little sneaky, because you’re reframing their admitted pain in a way that sets you up as their new best friend, hero, and if you don’t mind a meeting with HR, lover.</a:t>
            </a:r>
          </a:p>
        </p:txBody>
      </p:sp>
      <p:sp>
        <p:nvSpPr>
          <p:cNvPr id="4" name="Slide Number Placeholder 3"/>
          <p:cNvSpPr>
            <a:spLocks noGrp="1"/>
          </p:cNvSpPr>
          <p:nvPr>
            <p:ph type="sldNum" sz="quarter" idx="5"/>
          </p:nvPr>
        </p:nvSpPr>
        <p:spPr/>
        <p:txBody>
          <a:bodyPr/>
          <a:lstStyle/>
          <a:p>
            <a:fld id="{D3FB8A62-0B90-4B70-9D5F-ACFE69D9D477}" type="slidenum">
              <a:rPr lang="en-US" smtClean="0"/>
              <a:t>19</a:t>
            </a:fld>
            <a:endParaRPr lang="en-US"/>
          </a:p>
        </p:txBody>
      </p:sp>
    </p:spTree>
    <p:extLst>
      <p:ext uri="{BB962C8B-B14F-4D97-AF65-F5344CB8AC3E}">
        <p14:creationId xmlns:p14="http://schemas.microsoft.com/office/powerpoint/2010/main" val="14235964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you’ve set it up, now knock it down with your solution.</a:t>
            </a:r>
          </a:p>
          <a:p>
            <a:endParaRPr lang="en-US" dirty="0"/>
          </a:p>
        </p:txBody>
      </p:sp>
      <p:sp>
        <p:nvSpPr>
          <p:cNvPr id="4" name="Slide Number Placeholder 3"/>
          <p:cNvSpPr>
            <a:spLocks noGrp="1"/>
          </p:cNvSpPr>
          <p:nvPr>
            <p:ph type="sldNum" sz="quarter" idx="5"/>
          </p:nvPr>
        </p:nvSpPr>
        <p:spPr/>
        <p:txBody>
          <a:bodyPr/>
          <a:lstStyle/>
          <a:p>
            <a:fld id="{D3FB8A62-0B90-4B70-9D5F-ACFE69D9D477}" type="slidenum">
              <a:rPr lang="en-US" smtClean="0"/>
              <a:t>20</a:t>
            </a:fld>
            <a:endParaRPr lang="en-US"/>
          </a:p>
        </p:txBody>
      </p:sp>
    </p:spTree>
    <p:extLst>
      <p:ext uri="{BB962C8B-B14F-4D97-AF65-F5344CB8AC3E}">
        <p14:creationId xmlns:p14="http://schemas.microsoft.com/office/powerpoint/2010/main" val="1212434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writing comedy, you generally want to write about discomfort. Every form of comedy, from observational humor about airline food to shock and gallows humor deals to some degree with pain or discomfort. Laughter is a coping mechanism, so comedy generally doesn’t work if the topic is anodyne.</a:t>
            </a:r>
          </a:p>
          <a:p>
            <a:endParaRPr lang="en-US" dirty="0"/>
          </a:p>
          <a:p>
            <a:r>
              <a:rPr lang="en-US" dirty="0"/>
              <a:t>There are always exceptions, of course. And some forms of comedy or topics are too extreme for some audiences. Which is why you must know your audience and get the sense of how far you can go with them.</a:t>
            </a:r>
          </a:p>
          <a:p>
            <a:endParaRPr lang="en-US" dirty="0"/>
          </a:p>
          <a:p>
            <a:r>
              <a:rPr lang="en-US" dirty="0"/>
              <a:t>Comedy requires originality. Musicians get to cover other musicians’ work. Artists and other writers get to adapt others’ work into new forms or build on them. But, being unoriginal in comedy cuts in two ways: comedians generally do not survive accusations of plagiarism, likely because funny stories require some degree of intimacy and that’s lost if they’re someone else’s stories. And two, punchlines lose their punch over time.</a:t>
            </a:r>
          </a:p>
          <a:p>
            <a:endParaRPr lang="en-US" dirty="0"/>
          </a:p>
          <a:p>
            <a:r>
              <a:rPr lang="en-US" dirty="0"/>
              <a:t>Comedy tends to follow the rule of three. There are variations on this. Like, if you’re putting together a list of examples, and one of them is the punchline, it should be the third of three. Like, “there are three inevitabilities in life: death, taxes, and singing the alphabet in your head when organizing your bookshelf.” Chris Rock, on the other hand, follows the rule of three so literally that he often repeats his punchlines three times.</a:t>
            </a:r>
          </a:p>
          <a:p>
            <a:endParaRPr lang="en-US" dirty="0"/>
          </a:p>
          <a:p>
            <a:r>
              <a:rPr lang="en-US" dirty="0"/>
              <a:t>Comedy requires a return to the beginning, a callback. So the audience can see all the connections you’ve made and understand. Otherwise, it looks like you just threw a bunch of concepts at them with no thought whatsoever.</a:t>
            </a:r>
          </a:p>
          <a:p>
            <a:endParaRPr lang="en-US" dirty="0"/>
          </a:p>
          <a:p>
            <a:r>
              <a:rPr lang="en-US" dirty="0"/>
              <a:t>And, wouldn’t you know it …</a:t>
            </a:r>
          </a:p>
        </p:txBody>
      </p:sp>
      <p:sp>
        <p:nvSpPr>
          <p:cNvPr id="4" name="Slide Number Placeholder 3"/>
          <p:cNvSpPr>
            <a:spLocks noGrp="1"/>
          </p:cNvSpPr>
          <p:nvPr>
            <p:ph type="sldNum" sz="quarter" idx="5"/>
          </p:nvPr>
        </p:nvSpPr>
        <p:spPr/>
        <p:txBody>
          <a:bodyPr/>
          <a:lstStyle/>
          <a:p>
            <a:fld id="{D3FB8A62-0B90-4B70-9D5F-ACFE69D9D477}" type="slidenum">
              <a:rPr lang="en-US" smtClean="0"/>
              <a:t>3</a:t>
            </a:fld>
            <a:endParaRPr lang="en-US"/>
          </a:p>
        </p:txBody>
      </p:sp>
    </p:spTree>
    <p:extLst>
      <p:ext uri="{BB962C8B-B14F-4D97-AF65-F5344CB8AC3E}">
        <p14:creationId xmlns:p14="http://schemas.microsoft.com/office/powerpoint/2010/main" val="27167345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maybe you have reuse from other proposals. After all, you’re in the face-cleaning dog business. How many ways can you really lick that problem?</a:t>
            </a:r>
          </a:p>
          <a:p>
            <a:endParaRPr lang="en-US" dirty="0"/>
          </a:p>
          <a:p>
            <a:r>
              <a:rPr lang="en-US" dirty="0"/>
              <a:t>But, I still recommend typing your reuse in because you’re more likely to get to the point faster. Hand typing means that you will take shortcuts that your reader will appreciate, as opposed to data dumping everything you know about dogs and the relative health benefits of their saliva and natural loofa-like surface to their tongue and ...</a:t>
            </a:r>
          </a:p>
          <a:p>
            <a:endParaRPr lang="en-US" dirty="0"/>
          </a:p>
          <a:p>
            <a:r>
              <a:rPr lang="en-US" dirty="0"/>
              <a:t>Keep your solution focused on the problem your customer has (shame), and then maybe expand on other benefits later on in your proposal.</a:t>
            </a:r>
          </a:p>
        </p:txBody>
      </p:sp>
      <p:sp>
        <p:nvSpPr>
          <p:cNvPr id="4" name="Slide Number Placeholder 3"/>
          <p:cNvSpPr>
            <a:spLocks noGrp="1"/>
          </p:cNvSpPr>
          <p:nvPr>
            <p:ph type="sldNum" sz="quarter" idx="5"/>
          </p:nvPr>
        </p:nvSpPr>
        <p:spPr/>
        <p:txBody>
          <a:bodyPr/>
          <a:lstStyle/>
          <a:p>
            <a:fld id="{D3FB8A62-0B90-4B70-9D5F-ACFE69D9D477}" type="slidenum">
              <a:rPr lang="en-US" smtClean="0"/>
              <a:t>21</a:t>
            </a:fld>
            <a:endParaRPr lang="en-US"/>
          </a:p>
        </p:txBody>
      </p:sp>
    </p:spTree>
    <p:extLst>
      <p:ext uri="{BB962C8B-B14F-4D97-AF65-F5344CB8AC3E}">
        <p14:creationId xmlns:p14="http://schemas.microsoft.com/office/powerpoint/2010/main" val="33843817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wouldn’t you know it, now you have a win theme. </a:t>
            </a:r>
          </a:p>
        </p:txBody>
      </p:sp>
      <p:sp>
        <p:nvSpPr>
          <p:cNvPr id="4" name="Slide Number Placeholder 3"/>
          <p:cNvSpPr>
            <a:spLocks noGrp="1"/>
          </p:cNvSpPr>
          <p:nvPr>
            <p:ph type="sldNum" sz="quarter" idx="5"/>
          </p:nvPr>
        </p:nvSpPr>
        <p:spPr/>
        <p:txBody>
          <a:bodyPr/>
          <a:lstStyle/>
          <a:p>
            <a:fld id="{D3FB8A62-0B90-4B70-9D5F-ACFE69D9D477}" type="slidenum">
              <a:rPr lang="en-US" smtClean="0"/>
              <a:t>22</a:t>
            </a:fld>
            <a:endParaRPr lang="en-US"/>
          </a:p>
        </p:txBody>
      </p:sp>
    </p:spTree>
    <p:extLst>
      <p:ext uri="{BB962C8B-B14F-4D97-AF65-F5344CB8AC3E}">
        <p14:creationId xmlns:p14="http://schemas.microsoft.com/office/powerpoint/2010/main" val="21483100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you notice I recommended three win themes, no more than four. Why not two? Because, for some reason, two looks like you either forgot to say something or you don’t know enough about the customer. This is like the rule of three in science fiction, where when characters name examples, the cite two examples the audience knows and then one odd ball example that reminds you that you’re in the future. Like casually describing how governments banned leaded gasoline, smoking, and </a:t>
            </a:r>
            <a:r>
              <a:rPr lang="en-US" dirty="0" err="1"/>
              <a:t>wifi</a:t>
            </a:r>
            <a:r>
              <a:rPr lang="en-US" dirty="0"/>
              <a:t> </a:t>
            </a:r>
            <a:r>
              <a:rPr lang="en-US" dirty="0" err="1"/>
              <a:t>brainjacking</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And then there’s references. Three references that prove that you have the best dog-licking</a:t>
            </a:r>
            <a:r>
              <a:rPr lang="en-US"/>
              <a:t>, bee-stopping </a:t>
            </a:r>
            <a:r>
              <a:rPr lang="en-US" dirty="0"/>
              <a:t>solution are </a:t>
            </a:r>
            <a:r>
              <a:rPr lang="en-US"/>
              <a:t>better than two or one.</a:t>
            </a:r>
            <a:endParaRPr lang="en-US" dirty="0"/>
          </a:p>
        </p:txBody>
      </p:sp>
      <p:sp>
        <p:nvSpPr>
          <p:cNvPr id="4" name="Slide Number Placeholder 3"/>
          <p:cNvSpPr>
            <a:spLocks noGrp="1"/>
          </p:cNvSpPr>
          <p:nvPr>
            <p:ph type="sldNum" sz="quarter" idx="5"/>
          </p:nvPr>
        </p:nvSpPr>
        <p:spPr/>
        <p:txBody>
          <a:bodyPr/>
          <a:lstStyle/>
          <a:p>
            <a:fld id="{D3FB8A62-0B90-4B70-9D5F-ACFE69D9D477}" type="slidenum">
              <a:rPr lang="en-US" smtClean="0"/>
              <a:t>23</a:t>
            </a:fld>
            <a:endParaRPr lang="en-US"/>
          </a:p>
        </p:txBody>
      </p:sp>
    </p:spTree>
    <p:extLst>
      <p:ext uri="{BB962C8B-B14F-4D97-AF65-F5344CB8AC3E}">
        <p14:creationId xmlns:p14="http://schemas.microsoft.com/office/powerpoint/2010/main" val="21663981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There’s also the proposal rule of three mentioned earlier. Well, at the beginning, I told you what I was going to tell you, now I’m wrapping up telling you, and then I’ll close out with telling you what I told you. In your executive summary, you can accomplish a similar effect with your value proposition and summary of your overall response, followed by your three win themes, and then a features and benefits table. </a:t>
            </a:r>
          </a:p>
        </p:txBody>
      </p:sp>
      <p:sp>
        <p:nvSpPr>
          <p:cNvPr id="4" name="Slide Number Placeholder 3"/>
          <p:cNvSpPr>
            <a:spLocks noGrp="1"/>
          </p:cNvSpPr>
          <p:nvPr>
            <p:ph type="sldNum" sz="quarter" idx="5"/>
          </p:nvPr>
        </p:nvSpPr>
        <p:spPr/>
        <p:txBody>
          <a:bodyPr/>
          <a:lstStyle/>
          <a:p>
            <a:fld id="{D3FB8A62-0B90-4B70-9D5F-ACFE69D9D477}" type="slidenum">
              <a:rPr lang="en-US" smtClean="0"/>
              <a:t>24</a:t>
            </a:fld>
            <a:endParaRPr lang="en-US"/>
          </a:p>
        </p:txBody>
      </p:sp>
    </p:spTree>
    <p:extLst>
      <p:ext uri="{BB962C8B-B14F-4D97-AF65-F5344CB8AC3E}">
        <p14:creationId xmlns:p14="http://schemas.microsoft.com/office/powerpoint/2010/main" val="39409046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don’t want to waste people’s time by saying things that only matter once. A key test to your content is whether you can say it three times because it’s that important. And then do that—say it three times. </a:t>
            </a:r>
          </a:p>
          <a:p>
            <a:endParaRPr lang="en-US" dirty="0"/>
          </a:p>
          <a:p>
            <a:r>
              <a:rPr lang="en-US" dirty="0"/>
              <a:t>As I mentioned before, Chris Rock often repeats punchlines three times. Even in a row. The reason why he can do that, and why it works, is because he’s connected with the audience and presented a premise where not only is the punchline the only logical conclusion, but it only gets more impactful with each repetition. And it works, because anyone who quotes Chris Rock usually repeats a line he said three times.</a:t>
            </a:r>
          </a:p>
          <a:p>
            <a:endParaRPr lang="en-US" dirty="0"/>
          </a:p>
          <a:p>
            <a:r>
              <a:rPr lang="en-US" dirty="0"/>
              <a:t>In fact, Chris only incorporates a premise into his standup if he’s talked about it off stage three times. That means it’s time to cover it on stage. Or maybe he only remembers to write about it because he talked about it three times. Who knows?</a:t>
            </a:r>
          </a:p>
          <a:p>
            <a:endParaRPr lang="en-US" dirty="0"/>
          </a:p>
          <a:p>
            <a:r>
              <a:rPr lang="en-US" dirty="0"/>
              <a:t>The point is: three. Not two, not four, and five is right out.</a:t>
            </a:r>
          </a:p>
        </p:txBody>
      </p:sp>
      <p:sp>
        <p:nvSpPr>
          <p:cNvPr id="4" name="Slide Number Placeholder 3"/>
          <p:cNvSpPr>
            <a:spLocks noGrp="1"/>
          </p:cNvSpPr>
          <p:nvPr>
            <p:ph type="sldNum" sz="quarter" idx="5"/>
          </p:nvPr>
        </p:nvSpPr>
        <p:spPr/>
        <p:txBody>
          <a:bodyPr/>
          <a:lstStyle/>
          <a:p>
            <a:fld id="{D3FB8A62-0B90-4B70-9D5F-ACFE69D9D477}" type="slidenum">
              <a:rPr lang="en-US" smtClean="0"/>
              <a:t>25</a:t>
            </a:fld>
            <a:endParaRPr lang="en-US"/>
          </a:p>
        </p:txBody>
      </p:sp>
    </p:spTree>
    <p:extLst>
      <p:ext uri="{BB962C8B-B14F-4D97-AF65-F5344CB8AC3E}">
        <p14:creationId xmlns:p14="http://schemas.microsoft.com/office/powerpoint/2010/main" val="29312638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you’ve probably noticed that I’ve called back to ideas presented earlier. This accomplishes three things:</a:t>
            </a:r>
          </a:p>
          <a:p>
            <a:pPr marL="228600" indent="-228600">
              <a:buAutoNum type="arabicPeriod"/>
            </a:pPr>
            <a:r>
              <a:rPr lang="en-US" dirty="0"/>
              <a:t>It reminds you of those earlier things I want you to remember.</a:t>
            </a:r>
          </a:p>
          <a:p>
            <a:pPr marL="228600" indent="-228600">
              <a:buAutoNum type="arabicPeriod"/>
            </a:pPr>
            <a:r>
              <a:rPr lang="en-US" dirty="0"/>
              <a:t>It connects this new idea I’m presenting to earlier points (which I’ve likely repeated three times), so you know I’m building to something and not wasting your time.</a:t>
            </a:r>
          </a:p>
          <a:p>
            <a:pPr marL="228600" indent="-228600">
              <a:buAutoNum type="arabicPeriod"/>
            </a:pPr>
            <a:r>
              <a:rPr lang="en-US" dirty="0"/>
              <a:t>It allows me to close roughly where I started without a shoehorned-on summary. I’m telling you what I told you, but without an “in conclusion” statement. And when I repeat my starting point, that writing like a comedian can help you submit fresh, impactful content with a higher chance of persuading and winning.</a:t>
            </a:r>
          </a:p>
        </p:txBody>
      </p:sp>
      <p:sp>
        <p:nvSpPr>
          <p:cNvPr id="4" name="Slide Number Placeholder 3"/>
          <p:cNvSpPr>
            <a:spLocks noGrp="1"/>
          </p:cNvSpPr>
          <p:nvPr>
            <p:ph type="sldNum" sz="quarter" idx="5"/>
          </p:nvPr>
        </p:nvSpPr>
        <p:spPr/>
        <p:txBody>
          <a:bodyPr/>
          <a:lstStyle/>
          <a:p>
            <a:fld id="{D3FB8A62-0B90-4B70-9D5F-ACFE69D9D477}" type="slidenum">
              <a:rPr lang="en-US" smtClean="0"/>
              <a:t>26</a:t>
            </a:fld>
            <a:endParaRPr lang="en-US"/>
          </a:p>
        </p:txBody>
      </p:sp>
    </p:spTree>
    <p:extLst>
      <p:ext uri="{BB962C8B-B14F-4D97-AF65-F5344CB8AC3E}">
        <p14:creationId xmlns:p14="http://schemas.microsoft.com/office/powerpoint/2010/main" val="22641941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Will you look at that? I found the same concepts in proposal writing. In my proposal writing, anyway. And why? Because this is my presentation. But also because both comedy and proposals are about persuasion. I can’t persuade you either that the Happy Meal toy is just an apology for feeding your kids kangaroo meat or that you should buy my company’s product unless I:</a:t>
            </a:r>
          </a:p>
          <a:p>
            <a:endParaRPr lang="en-US" dirty="0"/>
          </a:p>
          <a:p>
            <a:pPr marL="228600" indent="-228600">
              <a:buAutoNum type="arabicPeriod"/>
            </a:pPr>
            <a:r>
              <a:rPr lang="en-US" dirty="0"/>
              <a:t>Know my audience.</a:t>
            </a:r>
          </a:p>
          <a:p>
            <a:pPr marL="228600" indent="-228600">
              <a:buAutoNum type="arabicPeriod"/>
            </a:pPr>
            <a:r>
              <a:rPr lang="en-US" dirty="0"/>
              <a:t>Cogently explain why you’re uncomfortable.</a:t>
            </a:r>
          </a:p>
          <a:p>
            <a:pPr marL="228600" indent="-228600">
              <a:buAutoNum type="arabicPeriod"/>
            </a:pPr>
            <a:r>
              <a:rPr lang="en-US" dirty="0"/>
              <a:t>State it originally so that it doesn’t feel inauthentic or you’ve already heard it before – possibly with poor results.</a:t>
            </a:r>
          </a:p>
          <a:p>
            <a:pPr marL="228600" indent="-228600">
              <a:buAutoNum type="arabicPeriod"/>
            </a:pPr>
            <a:r>
              <a:rPr lang="en-US" dirty="0"/>
              <a:t>Provide at least three examples to demonstrate that I know what I’m talking about. And then there’s the other proposal rule of three: tell them what you’re going to tell them, tell them, and then tell them what you told them; or …</a:t>
            </a:r>
          </a:p>
          <a:p>
            <a:pPr marL="228600" indent="-228600">
              <a:buAutoNum type="arabicPeriod"/>
            </a:pPr>
            <a:r>
              <a:rPr lang="en-US" dirty="0"/>
              <a:t>A callback to the beginning.</a:t>
            </a:r>
          </a:p>
          <a:p>
            <a:pPr marL="228600" indent="-228600">
              <a:buAutoNum type="arabicPeriod"/>
            </a:pPr>
            <a:endParaRPr lang="en-US" dirty="0"/>
          </a:p>
        </p:txBody>
      </p:sp>
      <p:sp>
        <p:nvSpPr>
          <p:cNvPr id="4" name="Slide Number Placeholder 3"/>
          <p:cNvSpPr>
            <a:spLocks noGrp="1"/>
          </p:cNvSpPr>
          <p:nvPr>
            <p:ph type="sldNum" sz="quarter" idx="5"/>
          </p:nvPr>
        </p:nvSpPr>
        <p:spPr/>
        <p:txBody>
          <a:bodyPr/>
          <a:lstStyle/>
          <a:p>
            <a:fld id="{D3FB8A62-0B90-4B70-9D5F-ACFE69D9D477}" type="slidenum">
              <a:rPr lang="en-US" smtClean="0"/>
              <a:t>4</a:t>
            </a:fld>
            <a:endParaRPr lang="en-US"/>
          </a:p>
        </p:txBody>
      </p:sp>
    </p:spTree>
    <p:extLst>
      <p:ext uri="{BB962C8B-B14F-4D97-AF65-F5344CB8AC3E}">
        <p14:creationId xmlns:p14="http://schemas.microsoft.com/office/powerpoint/2010/main" val="35281391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how do we persuade or, in other words, change a mind?</a:t>
            </a:r>
          </a:p>
          <a:p>
            <a:endParaRPr lang="en-US" dirty="0"/>
          </a:p>
          <a:p>
            <a:r>
              <a:rPr lang="en-US" dirty="0"/>
              <a:t>Well, comedians get to say a lot of things we normally wouldn’t. The really good ones make a connection, and the rest either go back to their day jobs or, if they really screw up, Get Cancelled. Getting Cancelled sounds terrible, until you remember that the original comedians—jesters and philosophers—usually ended up executed once they made a less-than-compelling proposal. I would rather Get Cancelled than be forced to drink hemlock, but I can’t speak for everyone.</a:t>
            </a:r>
          </a:p>
          <a:p>
            <a:endParaRPr lang="en-US" dirty="0"/>
          </a:p>
          <a:p>
            <a:r>
              <a:rPr lang="en-US" dirty="0"/>
              <a:t>Side note: Wouldn’t it be great to make SMEs wear these kinds of hats again?</a:t>
            </a:r>
          </a:p>
        </p:txBody>
      </p:sp>
      <p:sp>
        <p:nvSpPr>
          <p:cNvPr id="4" name="Slide Number Placeholder 3"/>
          <p:cNvSpPr>
            <a:spLocks noGrp="1"/>
          </p:cNvSpPr>
          <p:nvPr>
            <p:ph type="sldNum" sz="quarter" idx="5"/>
          </p:nvPr>
        </p:nvSpPr>
        <p:spPr/>
        <p:txBody>
          <a:bodyPr/>
          <a:lstStyle/>
          <a:p>
            <a:fld id="{D3FB8A62-0B90-4B70-9D5F-ACFE69D9D477}" type="slidenum">
              <a:rPr lang="en-US" smtClean="0"/>
              <a:t>5</a:t>
            </a:fld>
            <a:endParaRPr lang="en-US"/>
          </a:p>
        </p:txBody>
      </p:sp>
    </p:spTree>
    <p:extLst>
      <p:ext uri="{BB962C8B-B14F-4D97-AF65-F5344CB8AC3E}">
        <p14:creationId xmlns:p14="http://schemas.microsoft.com/office/powerpoint/2010/main" val="9950145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salespeople will tell you that customers buy something to do at least one of the following things:</a:t>
            </a:r>
          </a:p>
          <a:p>
            <a:pPr marL="228600" indent="-228600">
              <a:buAutoNum type="arabicPeriod"/>
            </a:pPr>
            <a:r>
              <a:rPr lang="en-US" dirty="0"/>
              <a:t>Look good.</a:t>
            </a:r>
          </a:p>
          <a:p>
            <a:pPr marL="228600" indent="-228600">
              <a:buAutoNum type="arabicPeriod"/>
            </a:pPr>
            <a:r>
              <a:rPr lang="en-US" dirty="0"/>
              <a:t>Feel good.</a:t>
            </a:r>
          </a:p>
          <a:p>
            <a:pPr marL="228600" indent="-228600">
              <a:buAutoNum type="arabicPeriod"/>
            </a:pPr>
            <a:r>
              <a:rPr lang="en-US" dirty="0"/>
              <a:t>Save time.</a:t>
            </a:r>
          </a:p>
          <a:p>
            <a:pPr marL="228600" indent="-228600">
              <a:buAutoNum type="arabicPeriod"/>
            </a:pPr>
            <a:r>
              <a:rPr lang="en-US" dirty="0"/>
              <a:t>Save money.</a:t>
            </a:r>
          </a:p>
          <a:p>
            <a:pPr marL="228600" indent="-228600">
              <a:buAutoNum type="arabicPeriod"/>
            </a:pPr>
            <a:endParaRPr lang="en-US" dirty="0"/>
          </a:p>
          <a:p>
            <a:pPr marL="0" indent="0">
              <a:buNone/>
            </a:pPr>
            <a:r>
              <a:rPr lang="en-US" dirty="0"/>
              <a:t>But, why? Why do they feel the need to save money? In what way? Why do they think they could look better to their own customers or peers? The answer to that question is:</a:t>
            </a:r>
          </a:p>
        </p:txBody>
      </p:sp>
      <p:sp>
        <p:nvSpPr>
          <p:cNvPr id="4" name="Slide Number Placeholder 3"/>
          <p:cNvSpPr>
            <a:spLocks noGrp="1"/>
          </p:cNvSpPr>
          <p:nvPr>
            <p:ph type="sldNum" sz="quarter" idx="5"/>
          </p:nvPr>
        </p:nvSpPr>
        <p:spPr/>
        <p:txBody>
          <a:bodyPr/>
          <a:lstStyle/>
          <a:p>
            <a:fld id="{D3FB8A62-0B90-4B70-9D5F-ACFE69D9D477}" type="slidenum">
              <a:rPr lang="en-US" smtClean="0"/>
              <a:t>6</a:t>
            </a:fld>
            <a:endParaRPr lang="en-US"/>
          </a:p>
        </p:txBody>
      </p:sp>
    </p:spTree>
    <p:extLst>
      <p:ext uri="{BB962C8B-B14F-4D97-AF65-F5344CB8AC3E}">
        <p14:creationId xmlns:p14="http://schemas.microsoft.com/office/powerpoint/2010/main" val="27600509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PAIN.</a:t>
            </a:r>
          </a:p>
          <a:p>
            <a:endParaRPr lang="en-US" dirty="0"/>
          </a:p>
          <a:p>
            <a:r>
              <a:rPr lang="en-US" dirty="0"/>
              <a:t>For whatever reason, something is preventing that customer from saving time or saving money or looking or feeling good. Torture may not work when it comes to getting truthful information out of people, but self-perceived pain and the ability to remove a self-perceived barrier? That’s how we can change minds.</a:t>
            </a:r>
          </a:p>
          <a:p>
            <a:endParaRPr lang="en-US" dirty="0"/>
          </a:p>
          <a:p>
            <a:r>
              <a:rPr lang="en-US" dirty="0"/>
              <a:t>The same is true for comedy. I can’t think of many bits that don’t start from a painful place, whether it’s bad relationships, difficult parents, being in the wrong place in the wrong time, or having too many watermelons on your stage.</a:t>
            </a:r>
          </a:p>
        </p:txBody>
      </p:sp>
      <p:sp>
        <p:nvSpPr>
          <p:cNvPr id="4" name="Slide Number Placeholder 3"/>
          <p:cNvSpPr>
            <a:spLocks noGrp="1"/>
          </p:cNvSpPr>
          <p:nvPr>
            <p:ph type="sldNum" sz="quarter" idx="5"/>
          </p:nvPr>
        </p:nvSpPr>
        <p:spPr/>
        <p:txBody>
          <a:bodyPr/>
          <a:lstStyle/>
          <a:p>
            <a:fld id="{D3FB8A62-0B90-4B70-9D5F-ACFE69D9D477}" type="slidenum">
              <a:rPr lang="en-US" smtClean="0"/>
              <a:t>7</a:t>
            </a:fld>
            <a:endParaRPr lang="en-US"/>
          </a:p>
        </p:txBody>
      </p:sp>
    </p:spTree>
    <p:extLst>
      <p:ext uri="{BB962C8B-B14F-4D97-AF65-F5344CB8AC3E}">
        <p14:creationId xmlns:p14="http://schemas.microsoft.com/office/powerpoint/2010/main" val="37828524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Both comedy and, in my opinion, proposals, require qualifying and quantifying discomfort.</a:t>
            </a:r>
          </a:p>
          <a:p>
            <a:endParaRPr lang="en-US" dirty="0"/>
          </a:p>
          <a:p>
            <a:r>
              <a:rPr lang="en-US" dirty="0"/>
              <a:t>We don’t typically work with discomfort. We learn to “deal” with it. But, if you’ve ever read Tom Sant (anybody here?), then you know that the verb “deal” is a weasel word unless you’re literally playing cards. It’s what we say when we don’t actually know what to do.</a:t>
            </a:r>
          </a:p>
          <a:p>
            <a:endParaRPr lang="en-US" dirty="0"/>
          </a:p>
          <a:p>
            <a:r>
              <a:rPr lang="en-US" dirty="0"/>
              <a:t>But, that’s where both good proposals and comedy live: in discomfort. Discomfort isn’t a barrier. It shouldn’t be a sign that you’re in the wrong line of work. Discomfort means that you’re about to show everyone why they pay you, a proposal professional, a moderate amount of money for an English or Communications degree.</a:t>
            </a:r>
          </a:p>
          <a:p>
            <a:endParaRPr lang="en-US" dirty="0"/>
          </a:p>
        </p:txBody>
      </p:sp>
      <p:sp>
        <p:nvSpPr>
          <p:cNvPr id="4" name="Slide Number Placeholder 3"/>
          <p:cNvSpPr>
            <a:spLocks noGrp="1"/>
          </p:cNvSpPr>
          <p:nvPr>
            <p:ph type="sldNum" sz="quarter" idx="5"/>
          </p:nvPr>
        </p:nvSpPr>
        <p:spPr/>
        <p:txBody>
          <a:bodyPr/>
          <a:lstStyle/>
          <a:p>
            <a:fld id="{D3FB8A62-0B90-4B70-9D5F-ACFE69D9D477}" type="slidenum">
              <a:rPr lang="en-US" smtClean="0"/>
              <a:t>8</a:t>
            </a:fld>
            <a:endParaRPr lang="en-US"/>
          </a:p>
        </p:txBody>
      </p:sp>
    </p:spTree>
    <p:extLst>
      <p:ext uri="{BB962C8B-B14F-4D97-AF65-F5344CB8AC3E}">
        <p14:creationId xmlns:p14="http://schemas.microsoft.com/office/powerpoint/2010/main" val="22210001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take a moment to talk about a pain we all share in this room. What’s the scariest moment in any proposal?</a:t>
            </a:r>
          </a:p>
          <a:p>
            <a:endParaRPr lang="en-US" dirty="0"/>
          </a:p>
          <a:p>
            <a:r>
              <a:rPr lang="en-US" dirty="0"/>
              <a:t>Is it when the expiration date has dissolved off of the coffee creamer in the office fridge?</a:t>
            </a:r>
          </a:p>
          <a:p>
            <a:r>
              <a:rPr lang="en-US" dirty="0"/>
              <a:t>Before the printer starts, so you don’t know if you’ll be on the phone with IT all day?</a:t>
            </a:r>
          </a:p>
          <a:p>
            <a:r>
              <a:rPr lang="en-US" dirty="0"/>
              <a:t>When the Senior VP starts his first review the day before the proposal ships?</a:t>
            </a:r>
          </a:p>
          <a:p>
            <a:endParaRPr lang="en-US" dirty="0"/>
          </a:p>
          <a:p>
            <a:r>
              <a:rPr lang="en-US" dirty="0"/>
              <a:t>Or, is it when you’re looking at …</a:t>
            </a:r>
          </a:p>
          <a:p>
            <a:endParaRPr lang="en-US" dirty="0"/>
          </a:p>
        </p:txBody>
      </p:sp>
      <p:sp>
        <p:nvSpPr>
          <p:cNvPr id="4" name="Slide Number Placeholder 3"/>
          <p:cNvSpPr>
            <a:spLocks noGrp="1"/>
          </p:cNvSpPr>
          <p:nvPr>
            <p:ph type="sldNum" sz="quarter" idx="5"/>
          </p:nvPr>
        </p:nvSpPr>
        <p:spPr/>
        <p:txBody>
          <a:bodyPr/>
          <a:lstStyle/>
          <a:p>
            <a:fld id="{D3FB8A62-0B90-4B70-9D5F-ACFE69D9D477}" type="slidenum">
              <a:rPr lang="en-US" smtClean="0"/>
              <a:t>9</a:t>
            </a:fld>
            <a:endParaRPr lang="en-US"/>
          </a:p>
        </p:txBody>
      </p:sp>
    </p:spTree>
    <p:extLst>
      <p:ext uri="{BB962C8B-B14F-4D97-AF65-F5344CB8AC3E}">
        <p14:creationId xmlns:p14="http://schemas.microsoft.com/office/powerpoint/2010/main" val="20440026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the blank page?</a:t>
            </a:r>
          </a:p>
          <a:p>
            <a:endParaRPr lang="en-US" dirty="0"/>
          </a:p>
          <a:p>
            <a:r>
              <a:rPr lang="en-US" dirty="0"/>
              <a:t>Look at it. If you’re one of those people who are uncomfortable with lulls in conversation, then the blank page is that lull in documentation. It’s just sitting there, making everything awkward because we don’t know the customer, or what they want, or how to do our job, and everyone hates us.</a:t>
            </a:r>
          </a:p>
          <a:p>
            <a:endParaRPr lang="en-US" dirty="0"/>
          </a:p>
          <a:p>
            <a:r>
              <a:rPr lang="en-US" dirty="0"/>
              <a:t>If there was ever a symbol for imposter syndrome, it would be a cursor just flashing in a white field.</a:t>
            </a:r>
          </a:p>
        </p:txBody>
      </p:sp>
      <p:sp>
        <p:nvSpPr>
          <p:cNvPr id="4" name="Slide Number Placeholder 3"/>
          <p:cNvSpPr>
            <a:spLocks noGrp="1"/>
          </p:cNvSpPr>
          <p:nvPr>
            <p:ph type="sldNum" sz="quarter" idx="5"/>
          </p:nvPr>
        </p:nvSpPr>
        <p:spPr/>
        <p:txBody>
          <a:bodyPr/>
          <a:lstStyle/>
          <a:p>
            <a:fld id="{D3FB8A62-0B90-4B70-9D5F-ACFE69D9D477}" type="slidenum">
              <a:rPr lang="en-US" smtClean="0"/>
              <a:t>10</a:t>
            </a:fld>
            <a:endParaRPr lang="en-US"/>
          </a:p>
        </p:txBody>
      </p:sp>
    </p:spTree>
    <p:extLst>
      <p:ext uri="{BB962C8B-B14F-4D97-AF65-F5344CB8AC3E}">
        <p14:creationId xmlns:p14="http://schemas.microsoft.com/office/powerpoint/2010/main" val="17998929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9382" y="1122363"/>
            <a:ext cx="11364686" cy="2387600"/>
          </a:xfrm>
          <a:prstGeom prst="rect">
            <a:avLst/>
          </a:prstGeom>
          <a:noFill/>
          <a:effectLst>
            <a:outerShdw blurRad="50800" dist="38100" dir="5400000" algn="t" rotWithShape="0">
              <a:prstClr val="black">
                <a:alpha val="40000"/>
              </a:prstClr>
            </a:outerShdw>
          </a:effectLst>
        </p:spPr>
        <p:txBody>
          <a:bodyPr anchor="b"/>
          <a:lstStyle>
            <a:lvl1pPr algn="ctr">
              <a:defRPr sz="5400" b="1" i="0">
                <a:ln>
                  <a:noFill/>
                </a:ln>
                <a:solidFill>
                  <a:schemeClr val="bg1"/>
                </a:solidFill>
                <a:latin typeface="Mont Bold" pitchFamily="2"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a:prstGeom prst="rect">
            <a:avLst/>
          </a:prstGeom>
          <a:effectLst>
            <a:outerShdw blurRad="50800" dist="38100" dir="5400000" algn="t" rotWithShape="0">
              <a:prstClr val="black">
                <a:alpha val="40000"/>
              </a:prstClr>
            </a:outerShdw>
          </a:effectLst>
        </p:spPr>
        <p:txBody>
          <a:bodyPr/>
          <a:lstStyle>
            <a:lvl1pPr marL="0" indent="0" algn="ctr">
              <a:buNone/>
              <a:defRPr sz="2400" b="1" i="0">
                <a:solidFill>
                  <a:schemeClr val="bg1"/>
                </a:solidFill>
                <a:latin typeface="Mont SemiBold"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BEF7E-B200-EF96-9FFE-8A078B143FCA}"/>
              </a:ext>
            </a:extLst>
          </p:cNvPr>
          <p:cNvSpPr>
            <a:spLocks noGrp="1"/>
          </p:cNvSpPr>
          <p:nvPr>
            <p:ph type="title"/>
          </p:nvPr>
        </p:nvSpPr>
        <p:spPr>
          <a:xfrm>
            <a:off x="838200" y="1525710"/>
            <a:ext cx="10515600" cy="701675"/>
          </a:xfrm>
          <a:prstGeom prst="rect">
            <a:avLst/>
          </a:prstGeom>
          <a:effectLst>
            <a:outerShdw blurRad="50800" dist="38100" dir="5400000" algn="t" rotWithShape="0">
              <a:prstClr val="black">
                <a:alpha val="40000"/>
              </a:prstClr>
            </a:outerShdw>
          </a:effectLst>
        </p:spPr>
        <p:txBody>
          <a:bodyPr/>
          <a:lstStyle>
            <a:lvl1pPr>
              <a:defRPr b="1" i="0">
                <a:solidFill>
                  <a:schemeClr val="bg1"/>
                </a:solidFill>
                <a:latin typeface="Mont Bold" pitchFamily="2" charset="0"/>
              </a:defRPr>
            </a:lvl1pPr>
          </a:lstStyle>
          <a:p>
            <a:r>
              <a:rPr lang="en-GB" dirty="0"/>
              <a:t>Click to edit Master title style</a:t>
            </a:r>
            <a:endParaRPr lang="en-US" dirty="0"/>
          </a:p>
        </p:txBody>
      </p:sp>
      <p:sp>
        <p:nvSpPr>
          <p:cNvPr id="4" name="Title 1">
            <a:extLst>
              <a:ext uri="{FF2B5EF4-FFF2-40B4-BE49-F238E27FC236}">
                <a16:creationId xmlns:a16="http://schemas.microsoft.com/office/drawing/2014/main" id="{038A4E45-2EF6-B6E3-5EE7-96C3C4570172}"/>
              </a:ext>
            </a:extLst>
          </p:cNvPr>
          <p:cNvSpPr txBox="1">
            <a:spLocks/>
          </p:cNvSpPr>
          <p:nvPr userDrawn="1"/>
        </p:nvSpPr>
        <p:spPr>
          <a:xfrm>
            <a:off x="838200" y="2404940"/>
            <a:ext cx="10515600" cy="4066198"/>
          </a:xfrm>
          <a:prstGeom prst="rect">
            <a:avLst/>
          </a:prstGeom>
          <a:effectLst>
            <a:outerShdw blurRad="50800" dist="38100" dir="5400000" algn="t" rotWithShape="0">
              <a:prstClr val="black">
                <a:alpha val="40000"/>
              </a:prstClr>
            </a:outerShdw>
          </a:effectLst>
        </p:spPr>
        <p:txBody>
          <a:bodyPr/>
          <a:lstStyle>
            <a:lvl1pPr algn="l" defTabSz="914400" rtl="0" eaLnBrk="1" latinLnBrk="0" hangingPunct="1">
              <a:lnSpc>
                <a:spcPct val="90000"/>
              </a:lnSpc>
              <a:spcBef>
                <a:spcPct val="0"/>
              </a:spcBef>
              <a:buNone/>
              <a:defRPr sz="4400" b="1" i="0" kern="1200">
                <a:solidFill>
                  <a:schemeClr val="bg1"/>
                </a:solidFill>
                <a:latin typeface="Mont Bold" pitchFamily="2" charset="0"/>
                <a:ea typeface="+mj-ea"/>
                <a:cs typeface="+mj-cs"/>
              </a:defRPr>
            </a:lvl1pPr>
          </a:lstStyle>
          <a:p>
            <a:r>
              <a:rPr lang="en-GB" sz="1800" b="1" i="0" dirty="0">
                <a:latin typeface="Mont Bold" pitchFamily="2" charset="0"/>
              </a:rPr>
              <a:t>Click to edit Master title style</a:t>
            </a:r>
            <a:endParaRPr lang="en-US" sz="1800" b="1" i="0" dirty="0">
              <a:latin typeface="Mont Bold" pitchFamily="2" charset="0"/>
            </a:endParaRPr>
          </a:p>
        </p:txBody>
      </p:sp>
    </p:spTree>
    <p:extLst>
      <p:ext uri="{BB962C8B-B14F-4D97-AF65-F5344CB8AC3E}">
        <p14:creationId xmlns:p14="http://schemas.microsoft.com/office/powerpoint/2010/main" val="10551923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175656"/>
            <a:ext cx="10515600" cy="515031"/>
          </a:xfrm>
          <a:prstGeom prst="rect">
            <a:avLst/>
          </a:prstGeom>
          <a:effectLst>
            <a:outerShdw blurRad="50800" dist="38100" dir="5400000" algn="t" rotWithShape="0">
              <a:prstClr val="black">
                <a:alpha val="40000"/>
              </a:prstClr>
            </a:outerShdw>
          </a:effectLst>
        </p:spPr>
        <p:txBody>
          <a:bodyPr/>
          <a:lstStyle>
            <a:lvl1pPr>
              <a:defRPr sz="4000" b="1" i="0">
                <a:solidFill>
                  <a:schemeClr val="bg1"/>
                </a:solidFill>
                <a:latin typeface="Mont Bold" pitchFamily="2" charset="0"/>
              </a:defRPr>
            </a:lvl1pPr>
          </a:lstStyle>
          <a:p>
            <a:r>
              <a:rPr lang="en-US" dirty="0"/>
              <a:t>Click to edit Master title style</a:t>
            </a:r>
          </a:p>
        </p:txBody>
      </p:sp>
      <p:sp>
        <p:nvSpPr>
          <p:cNvPr id="3" name="Content Placeholder 2"/>
          <p:cNvSpPr>
            <a:spLocks noGrp="1"/>
          </p:cNvSpPr>
          <p:nvPr>
            <p:ph idx="1"/>
          </p:nvPr>
        </p:nvSpPr>
        <p:spPr>
          <a:xfrm>
            <a:off x="838200" y="1825625"/>
            <a:ext cx="10515600" cy="4351338"/>
          </a:xfrm>
          <a:prstGeom prst="rect">
            <a:avLst/>
          </a:prstGeom>
          <a:effectLst>
            <a:outerShdw blurRad="50800" dist="38100" dir="5400000" algn="t" rotWithShape="0">
              <a:prstClr val="black">
                <a:alpha val="40000"/>
              </a:prstClr>
            </a:outerShdw>
          </a:effectLst>
        </p:spPr>
        <p:txBody>
          <a:bodyPr/>
          <a:lstStyle>
            <a:lvl1pPr>
              <a:defRPr b="1" i="0">
                <a:solidFill>
                  <a:schemeClr val="bg1"/>
                </a:solidFill>
                <a:latin typeface="Mont Bold" pitchFamily="2" charset="0"/>
              </a:defRPr>
            </a:lvl1pPr>
            <a:lvl2pPr>
              <a:defRPr b="1" i="0">
                <a:solidFill>
                  <a:schemeClr val="bg1"/>
                </a:solidFill>
                <a:latin typeface="Mont Bold" pitchFamily="2" charset="0"/>
              </a:defRPr>
            </a:lvl2pPr>
            <a:lvl3pPr>
              <a:defRPr b="1" i="0">
                <a:solidFill>
                  <a:schemeClr val="bg1"/>
                </a:solidFill>
                <a:latin typeface="Mont Bold" pitchFamily="2" charset="0"/>
              </a:defRPr>
            </a:lvl3pPr>
            <a:lvl4pPr>
              <a:defRPr b="1" i="0">
                <a:solidFill>
                  <a:schemeClr val="bg1"/>
                </a:solidFill>
                <a:latin typeface="Mont Bold" pitchFamily="2" charset="0"/>
              </a:defRPr>
            </a:lvl4pPr>
            <a:lvl5pPr>
              <a:defRPr b="1" i="0">
                <a:solidFill>
                  <a:schemeClr val="bg1"/>
                </a:solidFill>
                <a:latin typeface="Mont Bold"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a:effectLst>
            <a:outerShdw blurRad="50800" dist="38100" dir="5400000" algn="t" rotWithShape="0">
              <a:prstClr val="black">
                <a:alpha val="40000"/>
              </a:prstClr>
            </a:outerShdw>
          </a:effectLst>
        </p:spPr>
        <p:txBody>
          <a:bodyPr anchor="b"/>
          <a:lstStyle>
            <a:lvl1pPr>
              <a:defRPr sz="4400" b="1" i="0">
                <a:solidFill>
                  <a:schemeClr val="bg1"/>
                </a:solidFill>
                <a:latin typeface="Mont SemiBold" pitchFamily="2" charset="0"/>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a:prstGeom prst="rect">
            <a:avLst/>
          </a:prstGeom>
          <a:effectLst>
            <a:outerShdw blurRad="50800" dist="38100" dir="5400000" algn="t" rotWithShape="0">
              <a:prstClr val="black">
                <a:alpha val="40000"/>
              </a:prstClr>
            </a:outerShdw>
          </a:effectLst>
        </p:spPr>
        <p:txBody>
          <a:bodyPr/>
          <a:lstStyle>
            <a:lvl1pPr marL="0" indent="0">
              <a:buNone/>
              <a:defRPr sz="2400" b="1" i="0">
                <a:solidFill>
                  <a:schemeClr val="bg1"/>
                </a:solidFill>
                <a:latin typeface="Mont Bold"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128156"/>
            <a:ext cx="10515600" cy="562532"/>
          </a:xfrm>
          <a:prstGeom prst="rect">
            <a:avLst/>
          </a:prstGeom>
          <a:effectLst>
            <a:outerShdw blurRad="50800" dist="38100" dir="5400000" algn="t" rotWithShape="0">
              <a:prstClr val="black">
                <a:alpha val="40000"/>
              </a:prstClr>
            </a:outerShdw>
          </a:effectLst>
        </p:spPr>
        <p:txBody>
          <a:bodyPr/>
          <a:lstStyle>
            <a:lvl1pPr>
              <a:defRPr sz="4000" b="1" i="0">
                <a:solidFill>
                  <a:schemeClr val="bg1"/>
                </a:solidFill>
                <a:latin typeface="Mont Bold" pitchFamily="2" charset="0"/>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a:prstGeom prst="rect">
            <a:avLst/>
          </a:prstGeom>
          <a:effectLst>
            <a:outerShdw blurRad="50800" dist="38100" dir="5400000" algn="t" rotWithShape="0">
              <a:prstClr val="black">
                <a:alpha val="40000"/>
              </a:prstClr>
            </a:outerShdw>
          </a:effectLst>
        </p:spPr>
        <p:txBody>
          <a:bodyPr/>
          <a:lstStyle>
            <a:lvl1pPr>
              <a:defRPr sz="2000" b="0" i="0">
                <a:solidFill>
                  <a:schemeClr val="bg1"/>
                </a:solidFill>
                <a:latin typeface="Mont Book" pitchFamily="2" charset="0"/>
              </a:defRPr>
            </a:lvl1pPr>
            <a:lvl2pPr>
              <a:defRPr sz="2000" b="0" i="0">
                <a:solidFill>
                  <a:schemeClr val="bg1"/>
                </a:solidFill>
                <a:latin typeface="Mont Book" pitchFamily="2" charset="0"/>
              </a:defRPr>
            </a:lvl2pPr>
            <a:lvl3pPr>
              <a:defRPr sz="2000" b="0" i="0">
                <a:solidFill>
                  <a:schemeClr val="bg1"/>
                </a:solidFill>
                <a:latin typeface="Mont Book" pitchFamily="2" charset="0"/>
              </a:defRPr>
            </a:lvl3pPr>
            <a:lvl4pPr>
              <a:defRPr sz="2000" b="0" i="0">
                <a:solidFill>
                  <a:schemeClr val="bg1"/>
                </a:solidFill>
                <a:latin typeface="Mont Book" pitchFamily="2" charset="0"/>
              </a:defRPr>
            </a:lvl4pPr>
            <a:lvl5pPr>
              <a:defRPr sz="2000" b="0" i="0">
                <a:solidFill>
                  <a:schemeClr val="bg1"/>
                </a:solidFill>
                <a:latin typeface="Mont Book"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a:prstGeom prst="rect">
            <a:avLst/>
          </a:prstGeom>
          <a:effectLst>
            <a:outerShdw blurRad="50800" dist="38100" dir="5400000" algn="t" rotWithShape="0">
              <a:prstClr val="black">
                <a:alpha val="40000"/>
              </a:prstClr>
            </a:outerShdw>
          </a:effectLst>
        </p:spPr>
        <p:txBody>
          <a:bodyPr/>
          <a:lstStyle>
            <a:lvl1pPr>
              <a:defRPr sz="2000" b="1" i="0">
                <a:solidFill>
                  <a:schemeClr val="bg1"/>
                </a:solidFill>
                <a:latin typeface="Mont Bold" pitchFamily="2" charset="0"/>
              </a:defRPr>
            </a:lvl1pPr>
            <a:lvl2pPr>
              <a:defRPr sz="2000" b="1" i="0">
                <a:solidFill>
                  <a:schemeClr val="bg1"/>
                </a:solidFill>
                <a:latin typeface="Mont Bold" pitchFamily="2" charset="0"/>
              </a:defRPr>
            </a:lvl2pPr>
            <a:lvl3pPr>
              <a:defRPr sz="2000" b="1" i="0">
                <a:solidFill>
                  <a:schemeClr val="bg1"/>
                </a:solidFill>
                <a:latin typeface="Mont Bold" pitchFamily="2" charset="0"/>
              </a:defRPr>
            </a:lvl3pPr>
            <a:lvl4pPr>
              <a:defRPr sz="2000" b="1" i="0">
                <a:solidFill>
                  <a:schemeClr val="bg1"/>
                </a:solidFill>
                <a:latin typeface="Mont Bold" pitchFamily="2" charset="0"/>
              </a:defRPr>
            </a:lvl4pPr>
            <a:lvl5pPr>
              <a:defRPr sz="2000" b="1" i="0">
                <a:solidFill>
                  <a:schemeClr val="bg1"/>
                </a:solidFill>
                <a:latin typeface="Mont Bold"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1187532"/>
            <a:ext cx="10515600" cy="503156"/>
          </a:xfrm>
          <a:prstGeom prst="rect">
            <a:avLst/>
          </a:prstGeom>
          <a:effectLst>
            <a:outerShdw blurRad="50800" dist="38100" dir="5400000" algn="t" rotWithShape="0">
              <a:prstClr val="black">
                <a:alpha val="40000"/>
              </a:prstClr>
            </a:outerShdw>
          </a:effectLst>
        </p:spPr>
        <p:txBody>
          <a:bodyPr/>
          <a:lstStyle>
            <a:lvl1pPr>
              <a:defRPr sz="4000" b="1" i="0">
                <a:solidFill>
                  <a:schemeClr val="bg1"/>
                </a:solidFill>
                <a:latin typeface="Mont Bold" pitchFamily="2" charset="0"/>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a:prstGeom prst="rect">
            <a:avLst/>
          </a:prstGeom>
          <a:effectLst>
            <a:outerShdw blurRad="50800" dist="38100" dir="5400000" algn="t" rotWithShape="0">
              <a:prstClr val="black">
                <a:alpha val="40000"/>
              </a:prstClr>
            </a:outerShdw>
          </a:effectLst>
        </p:spPr>
        <p:txBody>
          <a:bodyPr anchor="b"/>
          <a:lstStyle>
            <a:lvl1pPr marL="0" indent="0">
              <a:buNone/>
              <a:defRPr sz="2400" b="1" i="0">
                <a:solidFill>
                  <a:schemeClr val="bg1"/>
                </a:solidFill>
                <a:latin typeface="Mont SemiBold"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a:prstGeom prst="rect">
            <a:avLst/>
          </a:prstGeom>
          <a:effectLst>
            <a:outerShdw blurRad="50800" dist="38100" dir="5400000" algn="t" rotWithShape="0">
              <a:prstClr val="black">
                <a:alpha val="40000"/>
              </a:prstClr>
            </a:outerShdw>
          </a:effectLst>
        </p:spPr>
        <p:txBody>
          <a:bodyPr/>
          <a:lstStyle>
            <a:lvl1pPr>
              <a:defRPr sz="2000" b="1" i="0">
                <a:solidFill>
                  <a:schemeClr val="bg1"/>
                </a:solidFill>
                <a:latin typeface="Mont Bold" pitchFamily="2" charset="0"/>
              </a:defRPr>
            </a:lvl1pPr>
            <a:lvl2pPr>
              <a:defRPr sz="2000" b="1" i="0">
                <a:solidFill>
                  <a:schemeClr val="bg1"/>
                </a:solidFill>
                <a:latin typeface="Mont Bold" pitchFamily="2" charset="0"/>
              </a:defRPr>
            </a:lvl2pPr>
            <a:lvl3pPr>
              <a:defRPr sz="2000" b="1" i="0">
                <a:solidFill>
                  <a:schemeClr val="bg1"/>
                </a:solidFill>
                <a:latin typeface="Mont Bold" pitchFamily="2" charset="0"/>
              </a:defRPr>
            </a:lvl3pPr>
            <a:lvl4pPr>
              <a:defRPr sz="2000" b="1" i="0">
                <a:solidFill>
                  <a:schemeClr val="bg1"/>
                </a:solidFill>
                <a:latin typeface="Mont Bold" pitchFamily="2" charset="0"/>
              </a:defRPr>
            </a:lvl4pPr>
            <a:lvl5pPr>
              <a:defRPr sz="2000" b="1" i="0">
                <a:solidFill>
                  <a:schemeClr val="bg1"/>
                </a:solidFill>
                <a:latin typeface="Mont Bold"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a:prstGeom prst="rect">
            <a:avLst/>
          </a:prstGeom>
          <a:effectLst>
            <a:outerShdw blurRad="50800" dist="38100" dir="5400000" algn="t" rotWithShape="0">
              <a:prstClr val="black">
                <a:alpha val="40000"/>
              </a:prstClr>
            </a:outerShdw>
          </a:effectLst>
        </p:spPr>
        <p:txBody>
          <a:bodyPr anchor="b"/>
          <a:lstStyle>
            <a:lvl1pPr marL="0" indent="0">
              <a:buNone/>
              <a:defRPr sz="2400" b="1" i="0">
                <a:solidFill>
                  <a:schemeClr val="bg1"/>
                </a:solidFill>
                <a:latin typeface="Mont SemiBold"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a:effectLst>
            <a:outerShdw blurRad="50800" dist="38100" dir="5400000" algn="t" rotWithShape="0">
              <a:prstClr val="black">
                <a:alpha val="40000"/>
              </a:prstClr>
            </a:outerShdw>
          </a:effectLst>
        </p:spPr>
        <p:txBody>
          <a:bodyPr/>
          <a:lstStyle>
            <a:lvl1pPr>
              <a:defRPr sz="2000" b="1" i="0">
                <a:solidFill>
                  <a:schemeClr val="bg1"/>
                </a:solidFill>
                <a:latin typeface="Mont Bold" pitchFamily="2" charset="0"/>
              </a:defRPr>
            </a:lvl1pPr>
            <a:lvl2pPr>
              <a:defRPr sz="2000" b="1" i="0">
                <a:solidFill>
                  <a:schemeClr val="bg1"/>
                </a:solidFill>
                <a:latin typeface="Mont Bold" pitchFamily="2" charset="0"/>
              </a:defRPr>
            </a:lvl2pPr>
            <a:lvl3pPr>
              <a:defRPr sz="2000" b="1" i="0">
                <a:solidFill>
                  <a:schemeClr val="bg1"/>
                </a:solidFill>
                <a:latin typeface="Mont Bold" pitchFamily="2" charset="0"/>
              </a:defRPr>
            </a:lvl3pPr>
            <a:lvl4pPr>
              <a:defRPr sz="2000" b="1" i="0">
                <a:solidFill>
                  <a:schemeClr val="bg1"/>
                </a:solidFill>
                <a:latin typeface="Mont Bold" pitchFamily="2" charset="0"/>
              </a:defRPr>
            </a:lvl4pPr>
            <a:lvl5pPr>
              <a:defRPr sz="2000" b="1" i="0">
                <a:solidFill>
                  <a:schemeClr val="bg1"/>
                </a:solidFill>
                <a:latin typeface="Mont Bold"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1315151"/>
            <a:ext cx="10515600" cy="1325563"/>
          </a:xfrm>
          <a:prstGeom prst="rect">
            <a:avLst/>
          </a:prstGeom>
          <a:effectLst>
            <a:outerShdw blurRad="50800" dist="38100" dir="5400000" algn="t" rotWithShape="0">
              <a:prstClr val="black">
                <a:alpha val="40000"/>
              </a:prstClr>
            </a:outerShdw>
          </a:effectLst>
        </p:spPr>
        <p:txBody>
          <a:bodyPr/>
          <a:lstStyle>
            <a:lvl1pPr>
              <a:defRPr sz="4000" b="1" i="0">
                <a:solidFill>
                  <a:schemeClr val="bg1"/>
                </a:solidFill>
                <a:latin typeface="Mont Bold" pitchFamily="2" charset="0"/>
              </a:defRPr>
            </a:lvl1pPr>
          </a:lstStyle>
          <a:p>
            <a:r>
              <a:rPr lang="en-US" dirty="0"/>
              <a:t>Click to edit Master title style</a:t>
            </a:r>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6612" y="1257300"/>
            <a:ext cx="3932237" cy="1600200"/>
          </a:xfrm>
          <a:prstGeom prst="rect">
            <a:avLst/>
          </a:prstGeom>
          <a:effectLst>
            <a:outerShdw blurRad="50800" dist="38100" dir="5400000" algn="t" rotWithShape="0">
              <a:prstClr val="black">
                <a:alpha val="40000"/>
              </a:prstClr>
            </a:outerShdw>
          </a:effectLst>
        </p:spPr>
        <p:txBody>
          <a:bodyPr anchor="b"/>
          <a:lstStyle>
            <a:lvl1pPr>
              <a:defRPr sz="3200" b="1" i="0">
                <a:solidFill>
                  <a:schemeClr val="bg1"/>
                </a:solidFill>
                <a:latin typeface="Mont Bold" pitchFamily="2" charset="0"/>
              </a:defRPr>
            </a:lvl1pPr>
          </a:lstStyle>
          <a:p>
            <a:r>
              <a:rPr lang="en-US" dirty="0"/>
              <a:t>Click to edit Master title style</a:t>
            </a:r>
          </a:p>
        </p:txBody>
      </p:sp>
      <p:sp>
        <p:nvSpPr>
          <p:cNvPr id="3" name="Content Placeholder 2"/>
          <p:cNvSpPr>
            <a:spLocks noGrp="1"/>
          </p:cNvSpPr>
          <p:nvPr>
            <p:ph idx="1"/>
          </p:nvPr>
        </p:nvSpPr>
        <p:spPr>
          <a:xfrm>
            <a:off x="5183188" y="1257300"/>
            <a:ext cx="6172200" cy="4603750"/>
          </a:xfrm>
          <a:prstGeom prst="rect">
            <a:avLst/>
          </a:prstGeom>
          <a:effectLst>
            <a:outerShdw blurRad="50800" dist="38100" dir="5400000" algn="t" rotWithShape="0">
              <a:prstClr val="black">
                <a:alpha val="40000"/>
              </a:prstClr>
            </a:outerShdw>
          </a:effectLst>
        </p:spPr>
        <p:txBody>
          <a:bodyPr/>
          <a:lstStyle>
            <a:lvl1pPr>
              <a:defRPr sz="2000" b="1" i="0">
                <a:solidFill>
                  <a:schemeClr val="bg1"/>
                </a:solidFill>
                <a:latin typeface="Mont Bold" pitchFamily="2" charset="0"/>
              </a:defRPr>
            </a:lvl1pPr>
            <a:lvl2pPr>
              <a:defRPr sz="2000" b="1" i="0">
                <a:solidFill>
                  <a:schemeClr val="bg1"/>
                </a:solidFill>
                <a:latin typeface="Mont Bold" pitchFamily="2" charset="0"/>
              </a:defRPr>
            </a:lvl2pPr>
            <a:lvl3pPr>
              <a:defRPr sz="2000" b="1" i="0">
                <a:solidFill>
                  <a:schemeClr val="bg1"/>
                </a:solidFill>
                <a:latin typeface="Mont Bold" pitchFamily="2" charset="0"/>
              </a:defRPr>
            </a:lvl3pPr>
            <a:lvl4pPr>
              <a:defRPr sz="2000" b="1" i="0">
                <a:solidFill>
                  <a:schemeClr val="bg1"/>
                </a:solidFill>
                <a:latin typeface="Mont Bold" pitchFamily="2" charset="0"/>
              </a:defRPr>
            </a:lvl4pPr>
            <a:lvl5pPr>
              <a:defRPr sz="2000" b="1" i="0">
                <a:solidFill>
                  <a:schemeClr val="bg1"/>
                </a:solidFill>
                <a:latin typeface="Mont Bold" pitchFamily="2"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956956"/>
            <a:ext cx="3932237" cy="2912032"/>
          </a:xfrm>
          <a:prstGeom prst="rect">
            <a:avLst/>
          </a:prstGeom>
          <a:effectLst>
            <a:outerShdw blurRad="50800" dist="38100" dir="5400000" algn="t" rotWithShape="0">
              <a:prstClr val="black">
                <a:alpha val="40000"/>
              </a:prstClr>
            </a:outerShdw>
          </a:effectLst>
        </p:spPr>
        <p:txBody>
          <a:bodyPr/>
          <a:lstStyle>
            <a:lvl1pPr marL="0" indent="0">
              <a:buNone/>
              <a:defRPr sz="1800" b="1" i="1">
                <a:solidFill>
                  <a:schemeClr val="bg1"/>
                </a:solidFill>
                <a:latin typeface="Mont SemiBold Italic"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257300"/>
            <a:ext cx="3932237" cy="1830284"/>
          </a:xfrm>
          <a:prstGeom prst="rect">
            <a:avLst/>
          </a:prstGeom>
          <a:effectLst>
            <a:outerShdw blurRad="50800" dist="38100" dir="5400000" algn="t" rotWithShape="0">
              <a:prstClr val="black">
                <a:alpha val="40000"/>
              </a:prstClr>
            </a:outerShdw>
          </a:effectLst>
        </p:spPr>
        <p:txBody>
          <a:bodyPr anchor="b"/>
          <a:lstStyle>
            <a:lvl1pPr>
              <a:defRPr sz="3200" b="1" i="0">
                <a:solidFill>
                  <a:schemeClr val="bg1"/>
                </a:solidFill>
                <a:latin typeface="Mont Bold" pitchFamily="2" charset="0"/>
              </a:defRPr>
            </a:lvl1pPr>
          </a:lstStyle>
          <a:p>
            <a:r>
              <a:rPr lang="en-US" dirty="0"/>
              <a:t>Click to edit Master title style</a:t>
            </a:r>
          </a:p>
        </p:txBody>
      </p:sp>
      <p:sp>
        <p:nvSpPr>
          <p:cNvPr id="3" name="Picture Placeholder 2"/>
          <p:cNvSpPr>
            <a:spLocks noGrp="1" noChangeAspect="1"/>
          </p:cNvSpPr>
          <p:nvPr>
            <p:ph type="pic" idx="1"/>
          </p:nvPr>
        </p:nvSpPr>
        <p:spPr>
          <a:xfrm>
            <a:off x="5183188" y="1257299"/>
            <a:ext cx="6172200" cy="5238503"/>
          </a:xfrm>
          <a:prstGeom prst="rect">
            <a:avLst/>
          </a:prstGeom>
          <a:effectLst>
            <a:outerShdw blurRad="50800" dist="38100" dir="5400000" algn="t" rotWithShape="0">
              <a:prstClr val="black">
                <a:alpha val="40000"/>
              </a:prstClr>
            </a:outerShdw>
          </a:effectLst>
        </p:spPr>
        <p:txBody>
          <a:bodyPr anchor="t"/>
          <a:lstStyle>
            <a:lvl1pPr marL="0" indent="0">
              <a:buNone/>
              <a:defRPr sz="3200" b="1" i="0">
                <a:solidFill>
                  <a:schemeClr val="bg1"/>
                </a:solidFill>
                <a:latin typeface="Mont SemiBold" pitchFamily="2"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6612" y="3484314"/>
            <a:ext cx="3932237" cy="3011488"/>
          </a:xfrm>
          <a:prstGeom prst="rect">
            <a:avLst/>
          </a:prstGeom>
          <a:effectLst>
            <a:outerShdw blurRad="50800" dist="38100" dir="5400000" algn="t" rotWithShape="0">
              <a:prstClr val="black">
                <a:alpha val="40000"/>
              </a:prstClr>
            </a:outerShdw>
          </a:effectLst>
        </p:spPr>
        <p:txBody>
          <a:bodyPr/>
          <a:lstStyle>
            <a:lvl1pPr marL="0" indent="0">
              <a:buNone/>
              <a:defRPr sz="1600" b="1" i="1">
                <a:solidFill>
                  <a:schemeClr val="bg1"/>
                </a:solidFill>
                <a:latin typeface="Mont SemiBold Italic"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43868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9898335D-2D8B-8E9C-65F0-DC995DBEE6B0}"/>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19165" y="1069357"/>
            <a:ext cx="7753669" cy="54275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91532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98C79-8DF5-9688-AF02-88A34F71BEA1}"/>
              </a:ext>
            </a:extLst>
          </p:cNvPr>
          <p:cNvSpPr>
            <a:spLocks noGrp="1"/>
          </p:cNvSpPr>
          <p:nvPr>
            <p:ph type="title"/>
          </p:nvPr>
        </p:nvSpPr>
        <p:spPr/>
        <p:txBody>
          <a:bodyPr/>
          <a:lstStyle/>
          <a:p>
            <a:r>
              <a:rPr lang="en-US" dirty="0"/>
              <a:t>What are we doing here?</a:t>
            </a:r>
            <a:br>
              <a:rPr lang="en-US" dirty="0"/>
            </a:br>
            <a:endParaRPr lang="en-US" dirty="0"/>
          </a:p>
        </p:txBody>
      </p:sp>
      <p:sp>
        <p:nvSpPr>
          <p:cNvPr id="3" name="Text Placeholder 2">
            <a:extLst>
              <a:ext uri="{FF2B5EF4-FFF2-40B4-BE49-F238E27FC236}">
                <a16:creationId xmlns:a16="http://schemas.microsoft.com/office/drawing/2014/main" id="{EA0F314E-8102-7141-3930-BBF180428972}"/>
              </a:ext>
            </a:extLst>
          </p:cNvPr>
          <p:cNvSpPr>
            <a:spLocks noGrp="1"/>
          </p:cNvSpPr>
          <p:nvPr>
            <p:ph type="body" idx="1"/>
          </p:nvPr>
        </p:nvSpPr>
        <p:spPr/>
        <p:txBody>
          <a:bodyPr/>
          <a:lstStyle/>
          <a:p>
            <a:r>
              <a:rPr lang="en-US" sz="6000" dirty="0"/>
              <a:t>We’re trying to persuade.</a:t>
            </a:r>
          </a:p>
        </p:txBody>
      </p:sp>
    </p:spTree>
    <p:extLst>
      <p:ext uri="{BB962C8B-B14F-4D97-AF65-F5344CB8AC3E}">
        <p14:creationId xmlns:p14="http://schemas.microsoft.com/office/powerpoint/2010/main" val="9248397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E271239-016C-45E8-0FD0-9384B7A94B96}"/>
              </a:ext>
            </a:extLst>
          </p:cNvPr>
          <p:cNvSpPr>
            <a:spLocks noGrp="1"/>
          </p:cNvSpPr>
          <p:nvPr>
            <p:ph type="title"/>
          </p:nvPr>
        </p:nvSpPr>
        <p:spPr>
          <a:xfrm>
            <a:off x="838200" y="1315726"/>
            <a:ext cx="10515600" cy="562532"/>
          </a:xfrm>
          <a:effectLst>
            <a:outerShdw blurRad="50800" dist="38100" dir="5400000" algn="t" rotWithShape="0">
              <a:prstClr val="black">
                <a:alpha val="40000"/>
              </a:prstClr>
            </a:outerShdw>
          </a:effectLst>
        </p:spPr>
        <p:txBody>
          <a:bodyPr/>
          <a:lstStyle/>
          <a:p>
            <a:r>
              <a:rPr lang="en-US" dirty="0">
                <a:latin typeface="Mont Bold" pitchFamily="2" charset="0"/>
              </a:rPr>
              <a:t>Let’s make that connection by sharing pain</a:t>
            </a:r>
          </a:p>
        </p:txBody>
      </p:sp>
      <p:sp>
        <p:nvSpPr>
          <p:cNvPr id="5" name="Content Placeholder 4">
            <a:extLst>
              <a:ext uri="{FF2B5EF4-FFF2-40B4-BE49-F238E27FC236}">
                <a16:creationId xmlns:a16="http://schemas.microsoft.com/office/drawing/2014/main" id="{ECD595AE-1420-1FDC-A261-95FD99BC9408}"/>
              </a:ext>
            </a:extLst>
          </p:cNvPr>
          <p:cNvSpPr>
            <a:spLocks noGrp="1"/>
          </p:cNvSpPr>
          <p:nvPr>
            <p:ph sz="half" idx="1"/>
          </p:nvPr>
        </p:nvSpPr>
        <p:spPr>
          <a:xfrm>
            <a:off x="838200" y="2060086"/>
            <a:ext cx="5181600" cy="4351338"/>
          </a:xfrm>
          <a:effectLst>
            <a:outerShdw blurRad="50800" dist="38100" dir="5400000" algn="t" rotWithShape="0">
              <a:prstClr val="black">
                <a:alpha val="40000"/>
              </a:prstClr>
            </a:outerShdw>
          </a:effectLst>
        </p:spPr>
        <p:txBody>
          <a:bodyPr/>
          <a:lstStyle/>
          <a:p>
            <a:pPr marL="0" indent="0">
              <a:buNone/>
            </a:pPr>
            <a:r>
              <a:rPr lang="en-US" dirty="0" err="1"/>
              <a:t>Yo</a:t>
            </a:r>
            <a:r>
              <a:rPr lang="en-US" dirty="0"/>
              <a:t> baby what’s up?</a:t>
            </a:r>
          </a:p>
          <a:p>
            <a:r>
              <a:rPr lang="en-US" dirty="0"/>
              <a:t>What are their organizational goals?</a:t>
            </a:r>
          </a:p>
          <a:p>
            <a:r>
              <a:rPr lang="en-US" dirty="0"/>
              <a:t>Why can’t they currently meet them?</a:t>
            </a:r>
          </a:p>
          <a:p>
            <a:r>
              <a:rPr lang="en-US" dirty="0"/>
              <a:t>What happens if they don’t meet them?</a:t>
            </a:r>
          </a:p>
          <a:p>
            <a:r>
              <a:rPr lang="en-US" dirty="0"/>
              <a:t>How can only you make them happen?</a:t>
            </a:r>
          </a:p>
        </p:txBody>
      </p:sp>
      <p:sp>
        <p:nvSpPr>
          <p:cNvPr id="6" name="Content Placeholder 5">
            <a:extLst>
              <a:ext uri="{FF2B5EF4-FFF2-40B4-BE49-F238E27FC236}">
                <a16:creationId xmlns:a16="http://schemas.microsoft.com/office/drawing/2014/main" id="{3E86C963-77E9-0660-E857-E45D8DA3A755}"/>
              </a:ext>
            </a:extLst>
          </p:cNvPr>
          <p:cNvSpPr>
            <a:spLocks noGrp="1"/>
          </p:cNvSpPr>
          <p:nvPr>
            <p:ph sz="half" idx="2"/>
          </p:nvPr>
        </p:nvSpPr>
        <p:spPr>
          <a:xfrm>
            <a:off x="6172200" y="2060086"/>
            <a:ext cx="5181600" cy="4351338"/>
          </a:xfrm>
          <a:effectLst>
            <a:outerShdw blurRad="50800" dist="38100" dir="5400000" algn="t" rotWithShape="0">
              <a:prstClr val="black">
                <a:alpha val="40000"/>
              </a:prstClr>
            </a:outerShdw>
          </a:effectLst>
        </p:spPr>
        <p:txBody>
          <a:bodyPr/>
          <a:lstStyle/>
          <a:p>
            <a:pPr marL="0" indent="0">
              <a:buNone/>
            </a:pPr>
            <a:r>
              <a:rPr lang="en-US" dirty="0"/>
              <a:t>Baby please don’t go …</a:t>
            </a:r>
          </a:p>
          <a:p>
            <a:r>
              <a:rPr lang="en-US" dirty="0"/>
              <a:t>What goals have they met?</a:t>
            </a:r>
          </a:p>
          <a:p>
            <a:r>
              <a:rPr lang="en-US" dirty="0"/>
              <a:t>What progress do they lose by switching teams/products now?</a:t>
            </a:r>
          </a:p>
          <a:p>
            <a:r>
              <a:rPr lang="en-US" dirty="0"/>
              <a:t>How can only you keep them moving forward?</a:t>
            </a:r>
          </a:p>
        </p:txBody>
      </p:sp>
      <p:pic>
        <p:nvPicPr>
          <p:cNvPr id="1026" name="Picture 2" descr="In Which Jenn Rebels Against The Status Quo - The Fairest Run Of All">
            <a:extLst>
              <a:ext uri="{FF2B5EF4-FFF2-40B4-BE49-F238E27FC236}">
                <a16:creationId xmlns:a16="http://schemas.microsoft.com/office/drawing/2014/main" id="{C91366C6-8EC2-24ED-30E9-CF32302417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4258774"/>
            <a:ext cx="3810000" cy="21526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eep Show | GIFGlobe | NO, ALAN. REMEMBER ALL THE GOOD TIMES, ALAN.">
            <a:extLst>
              <a:ext uri="{FF2B5EF4-FFF2-40B4-BE49-F238E27FC236}">
                <a16:creationId xmlns:a16="http://schemas.microsoft.com/office/drawing/2014/main" id="{38587383-8FEE-C2BA-B3E2-394F9631F5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4201624"/>
            <a:ext cx="3810000" cy="220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83673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D5A446D-9F51-6EF7-6914-5CDDCD69E534}"/>
              </a:ext>
            </a:extLst>
          </p:cNvPr>
          <p:cNvSpPr>
            <a:spLocks noGrp="1"/>
          </p:cNvSpPr>
          <p:nvPr>
            <p:ph type="title"/>
          </p:nvPr>
        </p:nvSpPr>
        <p:spPr/>
        <p:txBody>
          <a:bodyPr/>
          <a:lstStyle/>
          <a:p>
            <a:r>
              <a:rPr lang="en-US" dirty="0"/>
              <a:t>What do we do with the blank page?</a:t>
            </a:r>
          </a:p>
        </p:txBody>
      </p:sp>
    </p:spTree>
    <p:extLst>
      <p:ext uri="{BB962C8B-B14F-4D97-AF65-F5344CB8AC3E}">
        <p14:creationId xmlns:p14="http://schemas.microsoft.com/office/powerpoint/2010/main" val="4661456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D5A446D-9F51-6EF7-6914-5CDDCD69E534}"/>
              </a:ext>
            </a:extLst>
          </p:cNvPr>
          <p:cNvSpPr>
            <a:spLocks noGrp="1"/>
          </p:cNvSpPr>
          <p:nvPr>
            <p:ph type="title"/>
          </p:nvPr>
        </p:nvSpPr>
        <p:spPr/>
        <p:txBody>
          <a:bodyPr/>
          <a:lstStyle/>
          <a:p>
            <a:r>
              <a:rPr lang="en-US" dirty="0"/>
              <a:t>What do we do with the blank page?</a:t>
            </a:r>
          </a:p>
        </p:txBody>
      </p:sp>
      <p:sp>
        <p:nvSpPr>
          <p:cNvPr id="7" name="Text Placeholder 6">
            <a:extLst>
              <a:ext uri="{FF2B5EF4-FFF2-40B4-BE49-F238E27FC236}">
                <a16:creationId xmlns:a16="http://schemas.microsoft.com/office/drawing/2014/main" id="{EB1E4400-F370-F470-39FE-464965337C0B}"/>
              </a:ext>
            </a:extLst>
          </p:cNvPr>
          <p:cNvSpPr>
            <a:spLocks noGrp="1"/>
          </p:cNvSpPr>
          <p:nvPr>
            <p:ph type="body" sz="half" idx="2"/>
          </p:nvPr>
        </p:nvSpPr>
        <p:spPr/>
        <p:txBody>
          <a:bodyPr/>
          <a:lstStyle/>
          <a:p>
            <a:pPr marL="342900" indent="-342900">
              <a:buFont typeface="Arial" panose="020B0604020202020204" pitchFamily="34" charset="0"/>
              <a:buChar char="•"/>
            </a:pPr>
            <a:r>
              <a:rPr lang="en-US" dirty="0"/>
              <a:t>Reuse?</a:t>
            </a:r>
          </a:p>
        </p:txBody>
      </p:sp>
      <p:pic>
        <p:nvPicPr>
          <p:cNvPr id="5122" name="Picture 2" descr="Some Feedback on My Kidnapper's Ransom Note | The New Yorker">
            <a:extLst>
              <a:ext uri="{FF2B5EF4-FFF2-40B4-BE49-F238E27FC236}">
                <a16:creationId xmlns:a16="http://schemas.microsoft.com/office/drawing/2014/main" id="{228101A1-D83C-D029-A428-B1BF4C4B739D}"/>
              </a:ext>
            </a:extLst>
          </p:cNvPr>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l="5174" r="5174"/>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60443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D5A446D-9F51-6EF7-6914-5CDDCD69E534}"/>
              </a:ext>
            </a:extLst>
          </p:cNvPr>
          <p:cNvSpPr>
            <a:spLocks noGrp="1"/>
          </p:cNvSpPr>
          <p:nvPr>
            <p:ph type="title"/>
          </p:nvPr>
        </p:nvSpPr>
        <p:spPr/>
        <p:txBody>
          <a:bodyPr/>
          <a:lstStyle/>
          <a:p>
            <a:r>
              <a:rPr lang="en-US"/>
              <a:t>What do we do with the blank page?</a:t>
            </a:r>
            <a:endParaRPr lang="en-US" dirty="0"/>
          </a:p>
        </p:txBody>
      </p:sp>
      <p:sp>
        <p:nvSpPr>
          <p:cNvPr id="7" name="Text Placeholder 6">
            <a:extLst>
              <a:ext uri="{FF2B5EF4-FFF2-40B4-BE49-F238E27FC236}">
                <a16:creationId xmlns:a16="http://schemas.microsoft.com/office/drawing/2014/main" id="{EB1E4400-F370-F470-39FE-464965337C0B}"/>
              </a:ext>
            </a:extLst>
          </p:cNvPr>
          <p:cNvSpPr>
            <a:spLocks noGrp="1"/>
          </p:cNvSpPr>
          <p:nvPr>
            <p:ph type="body" sz="half" idx="2"/>
          </p:nvPr>
        </p:nvSpPr>
        <p:spPr/>
        <p:txBody>
          <a:bodyPr/>
          <a:lstStyle/>
          <a:p>
            <a:pPr marL="342900" indent="-342900">
              <a:buFont typeface="Arial" panose="020B0604020202020204" pitchFamily="34" charset="0"/>
              <a:buChar char="•"/>
            </a:pPr>
            <a:r>
              <a:rPr lang="en-US"/>
              <a:t>Reuse?</a:t>
            </a:r>
          </a:p>
          <a:p>
            <a:pPr marL="342900" indent="-342900">
              <a:buFont typeface="Arial" panose="020B0604020202020204" pitchFamily="34" charset="0"/>
              <a:buChar char="•"/>
            </a:pPr>
            <a:r>
              <a:rPr lang="en-US"/>
              <a:t>AI?</a:t>
            </a:r>
            <a:endParaRPr lang="en-US" dirty="0"/>
          </a:p>
        </p:txBody>
      </p:sp>
      <p:pic>
        <p:nvPicPr>
          <p:cNvPr id="7172" name="Picture 4" descr="Clippy | The Scrappy Wiki | Fandom">
            <a:extLst>
              <a:ext uri="{FF2B5EF4-FFF2-40B4-BE49-F238E27FC236}">
                <a16:creationId xmlns:a16="http://schemas.microsoft.com/office/drawing/2014/main" id="{8E0BEEDB-32C0-B694-264B-7DE609681D41}"/>
              </a:ext>
            </a:extLst>
          </p:cNvPr>
          <p:cNvPicPr>
            <a:picLocks noGrp="1" noChangeAspect="1" noChangeArrowheads="1"/>
          </p:cNvPicPr>
          <p:nvPr>
            <p:ph type="pic" idx="1"/>
          </p:nvPr>
        </p:nvPicPr>
        <p:blipFill rotWithShape="1">
          <a:blip r:embed="rId3">
            <a:extLst>
              <a:ext uri="{28A0092B-C50C-407E-A947-70E740481C1C}">
                <a14:useLocalDpi xmlns:a14="http://schemas.microsoft.com/office/drawing/2010/main" val="0"/>
              </a:ext>
            </a:extLst>
          </a:blip>
          <a:srcRect t="154" b="12338"/>
          <a:stretch/>
        </p:blipFill>
        <p:spPr bwMode="auto">
          <a:xfrm>
            <a:off x="5183188" y="409903"/>
            <a:ext cx="6172200" cy="6085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12052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D5A446D-9F51-6EF7-6914-5CDDCD69E534}"/>
              </a:ext>
            </a:extLst>
          </p:cNvPr>
          <p:cNvSpPr>
            <a:spLocks noGrp="1"/>
          </p:cNvSpPr>
          <p:nvPr>
            <p:ph type="title"/>
          </p:nvPr>
        </p:nvSpPr>
        <p:spPr/>
        <p:txBody>
          <a:bodyPr/>
          <a:lstStyle/>
          <a:p>
            <a:r>
              <a:rPr lang="en-US" dirty="0"/>
              <a:t>What do we do with the blank page?</a:t>
            </a:r>
          </a:p>
        </p:txBody>
      </p:sp>
      <p:sp>
        <p:nvSpPr>
          <p:cNvPr id="7" name="Text Placeholder 6">
            <a:extLst>
              <a:ext uri="{FF2B5EF4-FFF2-40B4-BE49-F238E27FC236}">
                <a16:creationId xmlns:a16="http://schemas.microsoft.com/office/drawing/2014/main" id="{EB1E4400-F370-F470-39FE-464965337C0B}"/>
              </a:ext>
            </a:extLst>
          </p:cNvPr>
          <p:cNvSpPr>
            <a:spLocks noGrp="1"/>
          </p:cNvSpPr>
          <p:nvPr>
            <p:ph type="body" sz="half" idx="2"/>
          </p:nvPr>
        </p:nvSpPr>
        <p:spPr/>
        <p:txBody>
          <a:bodyPr/>
          <a:lstStyle/>
          <a:p>
            <a:pPr marL="342900" indent="-342900">
              <a:buFont typeface="Arial" panose="020B0604020202020204" pitchFamily="34" charset="0"/>
              <a:buChar char="•"/>
            </a:pPr>
            <a:r>
              <a:rPr lang="en-US" dirty="0"/>
              <a:t>Reuse?</a:t>
            </a:r>
          </a:p>
          <a:p>
            <a:pPr marL="342900" indent="-342900">
              <a:buFont typeface="Arial" panose="020B0604020202020204" pitchFamily="34" charset="0"/>
              <a:buChar char="•"/>
            </a:pPr>
            <a:r>
              <a:rPr lang="en-US" dirty="0"/>
              <a:t>AI?</a:t>
            </a:r>
          </a:p>
          <a:p>
            <a:pPr marL="342900" indent="-342900">
              <a:buFont typeface="Arial" panose="020B0604020202020204" pitchFamily="34" charset="0"/>
              <a:buChar char="•"/>
            </a:pPr>
            <a:r>
              <a:rPr lang="en-US" dirty="0"/>
              <a:t>Storyboard?</a:t>
            </a:r>
          </a:p>
        </p:txBody>
      </p:sp>
      <p:pic>
        <p:nvPicPr>
          <p:cNvPr id="6146" name="Picture 2" descr="Charlie Conspiracy (Always Sunny in Philidelphia) Meme Generator">
            <a:extLst>
              <a:ext uri="{FF2B5EF4-FFF2-40B4-BE49-F238E27FC236}">
                <a16:creationId xmlns:a16="http://schemas.microsoft.com/office/drawing/2014/main" id="{0514F1DD-3DB9-CE77-0635-9A412DB509BE}"/>
              </a:ext>
            </a:extLst>
          </p:cNvPr>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l="5818" r="5818"/>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32593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94131-CE59-1475-7239-FD7A222721A7}"/>
              </a:ext>
            </a:extLst>
          </p:cNvPr>
          <p:cNvSpPr>
            <a:spLocks noGrp="1"/>
          </p:cNvSpPr>
          <p:nvPr>
            <p:ph type="title"/>
          </p:nvPr>
        </p:nvSpPr>
        <p:spPr/>
        <p:txBody>
          <a:bodyPr/>
          <a:lstStyle/>
          <a:p>
            <a:r>
              <a:rPr lang="en-US" dirty="0"/>
              <a:t>Be original by being the author of your first draft</a:t>
            </a:r>
          </a:p>
        </p:txBody>
      </p:sp>
    </p:spTree>
    <p:extLst>
      <p:ext uri="{BB962C8B-B14F-4D97-AF65-F5344CB8AC3E}">
        <p14:creationId xmlns:p14="http://schemas.microsoft.com/office/powerpoint/2010/main" val="16133139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C4FE50D0-5D48-0022-418F-95561CF33020}"/>
              </a:ext>
            </a:extLst>
          </p:cNvPr>
          <p:cNvSpPr>
            <a:spLocks noGrp="1"/>
          </p:cNvSpPr>
          <p:nvPr>
            <p:ph type="title"/>
          </p:nvPr>
        </p:nvSpPr>
        <p:spPr/>
        <p:txBody>
          <a:bodyPr/>
          <a:lstStyle/>
          <a:p>
            <a:r>
              <a:rPr lang="en-US" dirty="0"/>
              <a:t>Tips for original writing</a:t>
            </a:r>
          </a:p>
        </p:txBody>
      </p:sp>
      <p:sp>
        <p:nvSpPr>
          <p:cNvPr id="12" name="Content Placeholder 11">
            <a:extLst>
              <a:ext uri="{FF2B5EF4-FFF2-40B4-BE49-F238E27FC236}">
                <a16:creationId xmlns:a16="http://schemas.microsoft.com/office/drawing/2014/main" id="{CD71C3EF-9F75-FFC8-D064-7F5FC705BEA9}"/>
              </a:ext>
            </a:extLst>
          </p:cNvPr>
          <p:cNvSpPr>
            <a:spLocks noGrp="1"/>
          </p:cNvSpPr>
          <p:nvPr>
            <p:ph idx="1"/>
          </p:nvPr>
        </p:nvSpPr>
        <p:spPr/>
        <p:txBody>
          <a:bodyPr/>
          <a:lstStyle/>
          <a:p>
            <a:r>
              <a:rPr lang="en-US" dirty="0"/>
              <a:t>Pain Point 1: You enjoy chili dogs, but you keep getting chili all over your face.</a:t>
            </a:r>
          </a:p>
          <a:p>
            <a:r>
              <a:rPr lang="en-US" dirty="0"/>
              <a:t>Pain Point 2: You’re too hard of a worker, and your competence makes others uncomfortable.</a:t>
            </a:r>
          </a:p>
          <a:p>
            <a:r>
              <a:rPr lang="en-US" dirty="0"/>
              <a:t>Pain Point 3: Too many bees.</a:t>
            </a:r>
          </a:p>
        </p:txBody>
      </p:sp>
      <p:sp>
        <p:nvSpPr>
          <p:cNvPr id="13" name="Text Placeholder 12">
            <a:extLst>
              <a:ext uri="{FF2B5EF4-FFF2-40B4-BE49-F238E27FC236}">
                <a16:creationId xmlns:a16="http://schemas.microsoft.com/office/drawing/2014/main" id="{42D3191E-8882-02E9-B854-7316FA3C997F}"/>
              </a:ext>
            </a:extLst>
          </p:cNvPr>
          <p:cNvSpPr>
            <a:spLocks noGrp="1"/>
          </p:cNvSpPr>
          <p:nvPr>
            <p:ph type="body" sz="half" idx="2"/>
          </p:nvPr>
        </p:nvSpPr>
        <p:spPr/>
        <p:txBody>
          <a:bodyPr/>
          <a:lstStyle/>
          <a:p>
            <a:pPr marL="285750" indent="-285750">
              <a:buFont typeface="Arial" panose="020B0604020202020204" pitchFamily="34" charset="0"/>
              <a:buChar char="•"/>
            </a:pPr>
            <a:r>
              <a:rPr lang="en-US" dirty="0"/>
              <a:t>Outline to pain points</a:t>
            </a:r>
          </a:p>
        </p:txBody>
      </p:sp>
    </p:spTree>
    <p:extLst>
      <p:ext uri="{BB962C8B-B14F-4D97-AF65-F5344CB8AC3E}">
        <p14:creationId xmlns:p14="http://schemas.microsoft.com/office/powerpoint/2010/main" val="19149501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C4FE50D0-5D48-0022-418F-95561CF33020}"/>
              </a:ext>
            </a:extLst>
          </p:cNvPr>
          <p:cNvSpPr>
            <a:spLocks noGrp="1"/>
          </p:cNvSpPr>
          <p:nvPr>
            <p:ph type="title"/>
          </p:nvPr>
        </p:nvSpPr>
        <p:spPr/>
        <p:txBody>
          <a:bodyPr/>
          <a:lstStyle/>
          <a:p>
            <a:r>
              <a:rPr lang="en-US" dirty="0"/>
              <a:t>Tips for original writing</a:t>
            </a:r>
          </a:p>
        </p:txBody>
      </p:sp>
      <p:sp>
        <p:nvSpPr>
          <p:cNvPr id="12" name="Content Placeholder 11">
            <a:extLst>
              <a:ext uri="{FF2B5EF4-FFF2-40B4-BE49-F238E27FC236}">
                <a16:creationId xmlns:a16="http://schemas.microsoft.com/office/drawing/2014/main" id="{CD71C3EF-9F75-FFC8-D064-7F5FC705BEA9}"/>
              </a:ext>
            </a:extLst>
          </p:cNvPr>
          <p:cNvSpPr>
            <a:spLocks noGrp="1"/>
          </p:cNvSpPr>
          <p:nvPr>
            <p:ph idx="1"/>
          </p:nvPr>
        </p:nvSpPr>
        <p:spPr/>
        <p:txBody>
          <a:bodyPr/>
          <a:lstStyle/>
          <a:p>
            <a:r>
              <a:rPr lang="en-US" dirty="0"/>
              <a:t>Pain Point 1: You enjoy chili dogs, but you keep getting chili all over your face.</a:t>
            </a:r>
          </a:p>
          <a:p>
            <a:pPr lvl="1"/>
            <a:r>
              <a:rPr lang="en-US" dirty="0"/>
              <a:t>Impact: Thoughtless people assume less of you when you have chili on your face, harming your chances of getting/staying employed or ever finding love.</a:t>
            </a:r>
          </a:p>
          <a:p>
            <a:r>
              <a:rPr lang="en-US" dirty="0"/>
              <a:t>Pain Point 2: You’re too hard of a worker, and your competence makes others uncomfortable.</a:t>
            </a:r>
          </a:p>
          <a:p>
            <a:r>
              <a:rPr lang="en-US" dirty="0"/>
              <a:t>Pain Point 3: Too many bees.</a:t>
            </a:r>
          </a:p>
        </p:txBody>
      </p:sp>
      <p:sp>
        <p:nvSpPr>
          <p:cNvPr id="13" name="Text Placeholder 12">
            <a:extLst>
              <a:ext uri="{FF2B5EF4-FFF2-40B4-BE49-F238E27FC236}">
                <a16:creationId xmlns:a16="http://schemas.microsoft.com/office/drawing/2014/main" id="{42D3191E-8882-02E9-B854-7316FA3C997F}"/>
              </a:ext>
            </a:extLst>
          </p:cNvPr>
          <p:cNvSpPr>
            <a:spLocks noGrp="1"/>
          </p:cNvSpPr>
          <p:nvPr>
            <p:ph type="body" sz="half" idx="2"/>
          </p:nvPr>
        </p:nvSpPr>
        <p:spPr/>
        <p:txBody>
          <a:bodyPr/>
          <a:lstStyle/>
          <a:p>
            <a:pPr marL="285750" indent="-285750">
              <a:buFont typeface="Arial" panose="020B0604020202020204" pitchFamily="34" charset="0"/>
              <a:buChar char="•"/>
            </a:pPr>
            <a:r>
              <a:rPr lang="en-US" dirty="0"/>
              <a:t>Outline to pain points</a:t>
            </a:r>
          </a:p>
          <a:p>
            <a:pPr marL="285750" indent="-285750">
              <a:buFont typeface="Arial" panose="020B0604020202020204" pitchFamily="34" charset="0"/>
              <a:buChar char="•"/>
            </a:pPr>
            <a:r>
              <a:rPr lang="en-US" dirty="0"/>
              <a:t>Write out the customer’s pain and impact</a:t>
            </a:r>
          </a:p>
        </p:txBody>
      </p:sp>
    </p:spTree>
    <p:extLst>
      <p:ext uri="{BB962C8B-B14F-4D97-AF65-F5344CB8AC3E}">
        <p14:creationId xmlns:p14="http://schemas.microsoft.com/office/powerpoint/2010/main" val="18978072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2368F6-21B3-C192-CD69-3A5166F47BC0}"/>
              </a:ext>
            </a:extLst>
          </p:cNvPr>
          <p:cNvSpPr>
            <a:spLocks noGrp="1"/>
          </p:cNvSpPr>
          <p:nvPr>
            <p:ph type="title"/>
          </p:nvPr>
        </p:nvSpPr>
        <p:spPr>
          <a:xfrm>
            <a:off x="838200" y="2913184"/>
            <a:ext cx="10515600" cy="773724"/>
          </a:xfrm>
        </p:spPr>
        <p:txBody>
          <a:bodyPr/>
          <a:lstStyle/>
          <a:p>
            <a:pPr algn="ctr"/>
            <a:r>
              <a:rPr lang="en-US" sz="4800" dirty="0">
                <a:effectLst>
                  <a:outerShdw blurRad="50800" dist="38100" dir="5400000" algn="t" rotWithShape="0">
                    <a:prstClr val="black">
                      <a:alpha val="40000"/>
                    </a:prstClr>
                  </a:outerShdw>
                </a:effectLst>
              </a:rPr>
              <a:t>Stop Me If You’ve Heard This One Before</a:t>
            </a:r>
          </a:p>
        </p:txBody>
      </p:sp>
      <p:sp>
        <p:nvSpPr>
          <p:cNvPr id="3" name="Content Placeholder 2">
            <a:extLst>
              <a:ext uri="{FF2B5EF4-FFF2-40B4-BE49-F238E27FC236}">
                <a16:creationId xmlns:a16="http://schemas.microsoft.com/office/drawing/2014/main" id="{14A4DC7F-D4D8-29BB-BEDF-E61CB885CA2A}"/>
              </a:ext>
            </a:extLst>
          </p:cNvPr>
          <p:cNvSpPr>
            <a:spLocks noGrp="1"/>
          </p:cNvSpPr>
          <p:nvPr>
            <p:ph idx="1"/>
          </p:nvPr>
        </p:nvSpPr>
        <p:spPr>
          <a:xfrm>
            <a:off x="838200" y="3686908"/>
            <a:ext cx="10515600" cy="773724"/>
          </a:xfrm>
        </p:spPr>
        <p:txBody>
          <a:bodyPr/>
          <a:lstStyle/>
          <a:p>
            <a:pPr marL="0" indent="0" algn="ctr">
              <a:buNone/>
            </a:pPr>
            <a:r>
              <a:rPr lang="en-US" dirty="0">
                <a:effectLst>
                  <a:outerShdw blurRad="50800" dist="38100" dir="5400000" algn="t" rotWithShape="0">
                    <a:prstClr val="black">
                      <a:alpha val="40000"/>
                    </a:prstClr>
                  </a:outerShdw>
                </a:effectLst>
              </a:rPr>
              <a:t>Rick Snee, RFP Team Manager, InvoiceCloud</a:t>
            </a:r>
          </a:p>
        </p:txBody>
      </p:sp>
    </p:spTree>
    <p:extLst>
      <p:ext uri="{BB962C8B-B14F-4D97-AF65-F5344CB8AC3E}">
        <p14:creationId xmlns:p14="http://schemas.microsoft.com/office/powerpoint/2010/main" val="9879066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C4FE50D0-5D48-0022-418F-95561CF33020}"/>
              </a:ext>
            </a:extLst>
          </p:cNvPr>
          <p:cNvSpPr>
            <a:spLocks noGrp="1"/>
          </p:cNvSpPr>
          <p:nvPr>
            <p:ph type="title"/>
          </p:nvPr>
        </p:nvSpPr>
        <p:spPr/>
        <p:txBody>
          <a:bodyPr/>
          <a:lstStyle/>
          <a:p>
            <a:r>
              <a:rPr lang="en-US" dirty="0"/>
              <a:t>Tips for original writing</a:t>
            </a:r>
          </a:p>
        </p:txBody>
      </p:sp>
      <p:sp>
        <p:nvSpPr>
          <p:cNvPr id="12" name="Content Placeholder 11">
            <a:extLst>
              <a:ext uri="{FF2B5EF4-FFF2-40B4-BE49-F238E27FC236}">
                <a16:creationId xmlns:a16="http://schemas.microsoft.com/office/drawing/2014/main" id="{CD71C3EF-9F75-FFC8-D064-7F5FC705BEA9}"/>
              </a:ext>
            </a:extLst>
          </p:cNvPr>
          <p:cNvSpPr>
            <a:spLocks noGrp="1"/>
          </p:cNvSpPr>
          <p:nvPr>
            <p:ph idx="1"/>
          </p:nvPr>
        </p:nvSpPr>
        <p:spPr/>
        <p:txBody>
          <a:bodyPr/>
          <a:lstStyle/>
          <a:p>
            <a:r>
              <a:rPr lang="en-US" dirty="0"/>
              <a:t>Pain Point 1: You enjoy chili dogs, but you keep getting chili all over your face.</a:t>
            </a:r>
          </a:p>
          <a:p>
            <a:pPr lvl="1"/>
            <a:r>
              <a:rPr lang="en-US" dirty="0"/>
              <a:t>Impact: Thoughtless people assume less of you when you have chili on your face, harming your chances of getting/staying employed or ever finding love.</a:t>
            </a:r>
          </a:p>
          <a:p>
            <a:pPr marL="1257300" lvl="2" indent="-342900">
              <a:buFont typeface="Arial" panose="020B0604020202020204" pitchFamily="34" charset="0"/>
              <a:buChar char="•"/>
            </a:pPr>
            <a:r>
              <a:rPr lang="en-US" dirty="0"/>
              <a:t>Solution: You need a dog.</a:t>
            </a:r>
          </a:p>
          <a:p>
            <a:r>
              <a:rPr lang="en-US" dirty="0"/>
              <a:t>Pain Point 2: It hurts when you touch your stomach.</a:t>
            </a:r>
          </a:p>
          <a:p>
            <a:pPr lvl="1"/>
            <a:r>
              <a:rPr lang="en-US" dirty="0"/>
              <a:t>Impact: </a:t>
            </a:r>
          </a:p>
          <a:p>
            <a:r>
              <a:rPr lang="en-US" dirty="0"/>
              <a:t>Pain Point 3: It hurts when you touch your knee.</a:t>
            </a:r>
          </a:p>
        </p:txBody>
      </p:sp>
      <p:sp>
        <p:nvSpPr>
          <p:cNvPr id="13" name="Text Placeholder 12">
            <a:extLst>
              <a:ext uri="{FF2B5EF4-FFF2-40B4-BE49-F238E27FC236}">
                <a16:creationId xmlns:a16="http://schemas.microsoft.com/office/drawing/2014/main" id="{42D3191E-8882-02E9-B854-7316FA3C997F}"/>
              </a:ext>
            </a:extLst>
          </p:cNvPr>
          <p:cNvSpPr>
            <a:spLocks noGrp="1"/>
          </p:cNvSpPr>
          <p:nvPr>
            <p:ph type="body" sz="half" idx="2"/>
          </p:nvPr>
        </p:nvSpPr>
        <p:spPr/>
        <p:txBody>
          <a:bodyPr/>
          <a:lstStyle/>
          <a:p>
            <a:pPr marL="285750" indent="-285750">
              <a:buFont typeface="Arial" panose="020B0604020202020204" pitchFamily="34" charset="0"/>
              <a:buChar char="•"/>
            </a:pPr>
            <a:r>
              <a:rPr lang="en-US" dirty="0"/>
              <a:t>Outline to pain points</a:t>
            </a:r>
          </a:p>
          <a:p>
            <a:pPr marL="285750" indent="-285750">
              <a:buFont typeface="Arial" panose="020B0604020202020204" pitchFamily="34" charset="0"/>
              <a:buChar char="•"/>
            </a:pPr>
            <a:r>
              <a:rPr lang="en-US" dirty="0"/>
              <a:t>Write out the customer’s pain and impact</a:t>
            </a:r>
          </a:p>
          <a:p>
            <a:pPr marL="285750" indent="-285750">
              <a:buFont typeface="Arial" panose="020B0604020202020204" pitchFamily="34" charset="0"/>
              <a:buChar char="•"/>
            </a:pPr>
            <a:r>
              <a:rPr lang="en-US" dirty="0"/>
              <a:t>Directly solve those pain points</a:t>
            </a:r>
          </a:p>
        </p:txBody>
      </p:sp>
    </p:spTree>
    <p:extLst>
      <p:ext uri="{BB962C8B-B14F-4D97-AF65-F5344CB8AC3E}">
        <p14:creationId xmlns:p14="http://schemas.microsoft.com/office/powerpoint/2010/main" val="10725595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C4FE50D0-5D48-0022-418F-95561CF33020}"/>
              </a:ext>
            </a:extLst>
          </p:cNvPr>
          <p:cNvSpPr>
            <a:spLocks noGrp="1"/>
          </p:cNvSpPr>
          <p:nvPr>
            <p:ph type="title"/>
          </p:nvPr>
        </p:nvSpPr>
        <p:spPr/>
        <p:txBody>
          <a:bodyPr/>
          <a:lstStyle/>
          <a:p>
            <a:r>
              <a:rPr lang="en-US" dirty="0"/>
              <a:t>Tips for original writing</a:t>
            </a:r>
          </a:p>
        </p:txBody>
      </p:sp>
      <p:sp>
        <p:nvSpPr>
          <p:cNvPr id="12" name="Content Placeholder 11">
            <a:extLst>
              <a:ext uri="{FF2B5EF4-FFF2-40B4-BE49-F238E27FC236}">
                <a16:creationId xmlns:a16="http://schemas.microsoft.com/office/drawing/2014/main" id="{CD71C3EF-9F75-FFC8-D064-7F5FC705BEA9}"/>
              </a:ext>
            </a:extLst>
          </p:cNvPr>
          <p:cNvSpPr>
            <a:spLocks noGrp="1"/>
          </p:cNvSpPr>
          <p:nvPr>
            <p:ph idx="1"/>
          </p:nvPr>
        </p:nvSpPr>
        <p:spPr/>
        <p:txBody>
          <a:bodyPr/>
          <a:lstStyle/>
          <a:p>
            <a:r>
              <a:rPr lang="en-US" dirty="0"/>
              <a:t>Pain Point 1: You enjoy chili dogs, but you keep getting chili all over your face.</a:t>
            </a:r>
          </a:p>
          <a:p>
            <a:pPr lvl="1"/>
            <a:r>
              <a:rPr lang="en-US" dirty="0"/>
              <a:t>Impact: Thoughtless people (~95% of people in general) assume less of you when you have chili on your face, harming your chances of getting/staying employed or ever finding love.</a:t>
            </a:r>
          </a:p>
          <a:p>
            <a:pPr marL="1257300" lvl="2" indent="-342900">
              <a:buFont typeface="Arial" panose="020B0604020202020204" pitchFamily="34" charset="0"/>
              <a:buChar char="•"/>
            </a:pPr>
            <a:r>
              <a:rPr lang="en-US" dirty="0"/>
              <a:t>Solution: You need a dog.</a:t>
            </a:r>
          </a:p>
          <a:p>
            <a:pPr marL="1257300" lvl="2" indent="-342900">
              <a:buFont typeface="Arial" panose="020B0604020202020204" pitchFamily="34" charset="0"/>
              <a:buChar char="•"/>
            </a:pPr>
            <a:r>
              <a:rPr lang="en-US" dirty="0"/>
              <a:t>Letting a dog publicly clean your face will endear you to dog people, roughly 50% of the world’s population – a potential 45% improvement over current approval ratings.</a:t>
            </a:r>
          </a:p>
          <a:p>
            <a:r>
              <a:rPr lang="en-US" dirty="0"/>
              <a:t>Pain Point 2: You’re too hard of a worker, and your competence makes others uncomfortable.</a:t>
            </a:r>
          </a:p>
          <a:p>
            <a:r>
              <a:rPr lang="en-US" dirty="0"/>
              <a:t>Pain Point 3: Too many bees.</a:t>
            </a:r>
          </a:p>
        </p:txBody>
      </p:sp>
      <p:sp>
        <p:nvSpPr>
          <p:cNvPr id="13" name="Text Placeholder 12">
            <a:extLst>
              <a:ext uri="{FF2B5EF4-FFF2-40B4-BE49-F238E27FC236}">
                <a16:creationId xmlns:a16="http://schemas.microsoft.com/office/drawing/2014/main" id="{42D3191E-8882-02E9-B854-7316FA3C997F}"/>
              </a:ext>
            </a:extLst>
          </p:cNvPr>
          <p:cNvSpPr>
            <a:spLocks noGrp="1"/>
          </p:cNvSpPr>
          <p:nvPr>
            <p:ph type="body" sz="half" idx="2"/>
          </p:nvPr>
        </p:nvSpPr>
        <p:spPr/>
        <p:txBody>
          <a:bodyPr/>
          <a:lstStyle/>
          <a:p>
            <a:pPr marL="285750" indent="-285750">
              <a:buFont typeface="Arial" panose="020B0604020202020204" pitchFamily="34" charset="0"/>
              <a:buChar char="•"/>
            </a:pPr>
            <a:r>
              <a:rPr lang="en-US" dirty="0"/>
              <a:t>Outline to pain points</a:t>
            </a:r>
          </a:p>
          <a:p>
            <a:pPr marL="285750" indent="-285750">
              <a:buFont typeface="Arial" panose="020B0604020202020204" pitchFamily="34" charset="0"/>
              <a:buChar char="•"/>
            </a:pPr>
            <a:r>
              <a:rPr lang="en-US" dirty="0"/>
              <a:t>Write out the customer’s pain and impact</a:t>
            </a:r>
          </a:p>
          <a:p>
            <a:pPr marL="285750" indent="-285750">
              <a:buFont typeface="Arial" panose="020B0604020202020204" pitchFamily="34" charset="0"/>
              <a:buChar char="•"/>
            </a:pPr>
            <a:r>
              <a:rPr lang="en-US" dirty="0"/>
              <a:t>Directly solve those pain points</a:t>
            </a:r>
          </a:p>
          <a:p>
            <a:pPr marL="285750" indent="-285750">
              <a:buFont typeface="Arial" panose="020B0604020202020204" pitchFamily="34" charset="0"/>
              <a:buChar char="•"/>
            </a:pPr>
            <a:r>
              <a:rPr lang="en-US" dirty="0"/>
              <a:t>Retype, but don’t copy-paste, solution materials</a:t>
            </a:r>
          </a:p>
        </p:txBody>
      </p:sp>
    </p:spTree>
    <p:extLst>
      <p:ext uri="{BB962C8B-B14F-4D97-AF65-F5344CB8AC3E}">
        <p14:creationId xmlns:p14="http://schemas.microsoft.com/office/powerpoint/2010/main" val="28021825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C4FE50D0-5D48-0022-418F-95561CF33020}"/>
              </a:ext>
            </a:extLst>
          </p:cNvPr>
          <p:cNvSpPr>
            <a:spLocks noGrp="1"/>
          </p:cNvSpPr>
          <p:nvPr>
            <p:ph type="title"/>
          </p:nvPr>
        </p:nvSpPr>
        <p:spPr/>
        <p:txBody>
          <a:bodyPr/>
          <a:lstStyle/>
          <a:p>
            <a:r>
              <a:rPr lang="en-US" dirty="0"/>
              <a:t>Tips for original writing</a:t>
            </a:r>
          </a:p>
        </p:txBody>
      </p:sp>
      <p:sp>
        <p:nvSpPr>
          <p:cNvPr id="12" name="Content Placeholder 11">
            <a:extLst>
              <a:ext uri="{FF2B5EF4-FFF2-40B4-BE49-F238E27FC236}">
                <a16:creationId xmlns:a16="http://schemas.microsoft.com/office/drawing/2014/main" id="{CD71C3EF-9F75-FFC8-D064-7F5FC705BEA9}"/>
              </a:ext>
            </a:extLst>
          </p:cNvPr>
          <p:cNvSpPr>
            <a:spLocks noGrp="1"/>
          </p:cNvSpPr>
          <p:nvPr>
            <p:ph idx="1"/>
          </p:nvPr>
        </p:nvSpPr>
        <p:spPr/>
        <p:txBody>
          <a:bodyPr/>
          <a:lstStyle/>
          <a:p>
            <a:pPr marL="0" indent="0">
              <a:buNone/>
            </a:pPr>
            <a:r>
              <a:rPr lang="en-US" sz="2800" dirty="0"/>
              <a:t>Improve public perception by 45%+ while enjoying chili dogs through our doggy kisses.</a:t>
            </a:r>
          </a:p>
          <a:p>
            <a:pPr marL="0" indent="0">
              <a:buNone/>
            </a:pPr>
            <a:r>
              <a:rPr lang="en-US" dirty="0"/>
              <a:t>You enjoy chili dogs, but you keep getting chili all over your face. As a direct result, thoughtless people (~95% of people in general) assume less of you when you have chili on your face, harming your chances of getting/staying employed or ever finding love.</a:t>
            </a:r>
          </a:p>
          <a:p>
            <a:pPr marL="0" indent="0">
              <a:buNone/>
            </a:pPr>
            <a:r>
              <a:rPr lang="en-US" dirty="0"/>
              <a:t>You need a dog. Letting a dog publicly clean your face will endear you to dog people, roughly 50% of the world’s population – a potential 45% improvement over current approval ratings.</a:t>
            </a:r>
          </a:p>
        </p:txBody>
      </p:sp>
      <p:sp>
        <p:nvSpPr>
          <p:cNvPr id="13" name="Text Placeholder 12">
            <a:extLst>
              <a:ext uri="{FF2B5EF4-FFF2-40B4-BE49-F238E27FC236}">
                <a16:creationId xmlns:a16="http://schemas.microsoft.com/office/drawing/2014/main" id="{42D3191E-8882-02E9-B854-7316FA3C997F}"/>
              </a:ext>
            </a:extLst>
          </p:cNvPr>
          <p:cNvSpPr>
            <a:spLocks noGrp="1"/>
          </p:cNvSpPr>
          <p:nvPr>
            <p:ph type="body" sz="half" idx="2"/>
          </p:nvPr>
        </p:nvSpPr>
        <p:spPr/>
        <p:txBody>
          <a:bodyPr/>
          <a:lstStyle/>
          <a:p>
            <a:pPr marL="285750" indent="-285750">
              <a:buFont typeface="Arial" panose="020B0604020202020204" pitchFamily="34" charset="0"/>
              <a:buChar char="•"/>
            </a:pPr>
            <a:r>
              <a:rPr lang="en-US" dirty="0"/>
              <a:t>Outline to pain points</a:t>
            </a:r>
          </a:p>
          <a:p>
            <a:pPr marL="285750" indent="-285750">
              <a:buFont typeface="Arial" panose="020B0604020202020204" pitchFamily="34" charset="0"/>
              <a:buChar char="•"/>
            </a:pPr>
            <a:r>
              <a:rPr lang="en-US" dirty="0"/>
              <a:t>Write out the customer’s pain and impact</a:t>
            </a:r>
          </a:p>
          <a:p>
            <a:pPr marL="285750" indent="-285750">
              <a:buFont typeface="Arial" panose="020B0604020202020204" pitchFamily="34" charset="0"/>
              <a:buChar char="•"/>
            </a:pPr>
            <a:r>
              <a:rPr lang="en-US" dirty="0"/>
              <a:t>Directly solve those pain points</a:t>
            </a:r>
          </a:p>
          <a:p>
            <a:pPr marL="285750" indent="-285750">
              <a:buFont typeface="Arial" panose="020B0604020202020204" pitchFamily="34" charset="0"/>
              <a:buChar char="•"/>
            </a:pPr>
            <a:r>
              <a:rPr lang="en-US" dirty="0"/>
              <a:t>Retype, but don’t copy-paste, solution materials</a:t>
            </a:r>
          </a:p>
          <a:p>
            <a:pPr marL="285750" indent="-285750">
              <a:buFont typeface="Arial" panose="020B0604020202020204" pitchFamily="34" charset="0"/>
              <a:buChar char="•"/>
            </a:pPr>
            <a:r>
              <a:rPr lang="en-US" dirty="0"/>
              <a:t>Summarize it in 30 words or fewer for your win theme</a:t>
            </a:r>
          </a:p>
        </p:txBody>
      </p:sp>
      <p:pic>
        <p:nvPicPr>
          <p:cNvPr id="2052" name="Picture 4" descr="Charlie Dog – Chuck Jones">
            <a:extLst>
              <a:ext uri="{FF2B5EF4-FFF2-40B4-BE49-F238E27FC236}">
                <a16:creationId xmlns:a16="http://schemas.microsoft.com/office/drawing/2014/main" id="{B30A7BBD-076F-B0E0-5DB7-2D04C85837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95662" y="4945385"/>
            <a:ext cx="3189514" cy="17941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03894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B5497-2E25-29BC-7E06-3D9967C60AC9}"/>
              </a:ext>
            </a:extLst>
          </p:cNvPr>
          <p:cNvSpPr>
            <a:spLocks noGrp="1"/>
          </p:cNvSpPr>
          <p:nvPr>
            <p:ph type="title"/>
          </p:nvPr>
        </p:nvSpPr>
        <p:spPr/>
        <p:txBody>
          <a:bodyPr/>
          <a:lstStyle/>
          <a:p>
            <a:r>
              <a:rPr lang="en-US" dirty="0"/>
              <a:t>Rule of Three</a:t>
            </a:r>
          </a:p>
        </p:txBody>
      </p:sp>
      <p:sp>
        <p:nvSpPr>
          <p:cNvPr id="4" name="Text Placeholder 3">
            <a:extLst>
              <a:ext uri="{FF2B5EF4-FFF2-40B4-BE49-F238E27FC236}">
                <a16:creationId xmlns:a16="http://schemas.microsoft.com/office/drawing/2014/main" id="{7A3D95DC-0C3D-5FAE-9F3F-DDE585949584}"/>
              </a:ext>
            </a:extLst>
          </p:cNvPr>
          <p:cNvSpPr>
            <a:spLocks noGrp="1"/>
          </p:cNvSpPr>
          <p:nvPr>
            <p:ph type="body" sz="half" idx="2"/>
          </p:nvPr>
        </p:nvSpPr>
        <p:spPr/>
        <p:txBody>
          <a:bodyPr/>
          <a:lstStyle/>
          <a:p>
            <a:pPr marL="285750" indent="-285750">
              <a:buFont typeface="Arial" panose="020B0604020202020204" pitchFamily="34" charset="0"/>
              <a:buChar char="•"/>
            </a:pPr>
            <a:r>
              <a:rPr lang="en-US" dirty="0"/>
              <a:t>Easy to remember</a:t>
            </a:r>
          </a:p>
        </p:txBody>
      </p:sp>
      <p:pic>
        <p:nvPicPr>
          <p:cNvPr id="3076" name="Picture 4" descr="Star Trek Éire on X: &quot;You may say we're taking the High Ground but less  than 4 hours until a big year for Ireland! 😂🖖 Happy New Year #StarTrek  I'm sure we'd">
            <a:extLst>
              <a:ext uri="{FF2B5EF4-FFF2-40B4-BE49-F238E27FC236}">
                <a16:creationId xmlns:a16="http://schemas.microsoft.com/office/drawing/2014/main" id="{4934311F-6267-F143-DAEC-DFA9C46079B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200121" y="1257300"/>
            <a:ext cx="6138333" cy="4603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7138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B5497-2E25-29BC-7E06-3D9967C60AC9}"/>
              </a:ext>
            </a:extLst>
          </p:cNvPr>
          <p:cNvSpPr>
            <a:spLocks noGrp="1"/>
          </p:cNvSpPr>
          <p:nvPr>
            <p:ph type="title"/>
          </p:nvPr>
        </p:nvSpPr>
        <p:spPr/>
        <p:txBody>
          <a:bodyPr/>
          <a:lstStyle/>
          <a:p>
            <a:r>
              <a:rPr lang="en-US" dirty="0"/>
              <a:t>Rule of Three</a:t>
            </a:r>
          </a:p>
        </p:txBody>
      </p:sp>
      <p:sp>
        <p:nvSpPr>
          <p:cNvPr id="4" name="Text Placeholder 3">
            <a:extLst>
              <a:ext uri="{FF2B5EF4-FFF2-40B4-BE49-F238E27FC236}">
                <a16:creationId xmlns:a16="http://schemas.microsoft.com/office/drawing/2014/main" id="{7A3D95DC-0C3D-5FAE-9F3F-DDE585949584}"/>
              </a:ext>
            </a:extLst>
          </p:cNvPr>
          <p:cNvSpPr>
            <a:spLocks noGrp="1"/>
          </p:cNvSpPr>
          <p:nvPr>
            <p:ph type="body" sz="half" idx="2"/>
          </p:nvPr>
        </p:nvSpPr>
        <p:spPr/>
        <p:txBody>
          <a:bodyPr/>
          <a:lstStyle/>
          <a:p>
            <a:pPr marL="285750" indent="-285750">
              <a:buFont typeface="Arial" panose="020B0604020202020204" pitchFamily="34" charset="0"/>
              <a:buChar char="•"/>
            </a:pPr>
            <a:r>
              <a:rPr lang="en-US" dirty="0"/>
              <a:t>Easy to remember</a:t>
            </a:r>
          </a:p>
          <a:p>
            <a:pPr marL="285750" indent="-285750">
              <a:buFont typeface="Arial" panose="020B0604020202020204" pitchFamily="34" charset="0"/>
              <a:buChar char="•"/>
            </a:pPr>
            <a:r>
              <a:rPr lang="en-US" dirty="0"/>
              <a:t>Repetition</a:t>
            </a:r>
          </a:p>
        </p:txBody>
      </p:sp>
      <p:sp>
        <p:nvSpPr>
          <p:cNvPr id="3" name="Content Placeholder 2">
            <a:extLst>
              <a:ext uri="{FF2B5EF4-FFF2-40B4-BE49-F238E27FC236}">
                <a16:creationId xmlns:a16="http://schemas.microsoft.com/office/drawing/2014/main" id="{4BAA1336-60F9-4954-F7B9-B045AF15FDA1}"/>
              </a:ext>
            </a:extLst>
          </p:cNvPr>
          <p:cNvSpPr>
            <a:spLocks noGrp="1"/>
          </p:cNvSpPr>
          <p:nvPr>
            <p:ph idx="1"/>
          </p:nvPr>
        </p:nvSpPr>
        <p:spPr/>
        <p:txBody>
          <a:bodyPr/>
          <a:lstStyle/>
          <a:p>
            <a:pPr marL="0" indent="0">
              <a:buNone/>
            </a:pPr>
            <a:r>
              <a:rPr lang="en-US" sz="2800" dirty="0"/>
              <a:t>You have too many bees in your life. Stop.</a:t>
            </a:r>
          </a:p>
          <a:p>
            <a:pPr marL="0" indent="0">
              <a:buNone/>
            </a:pPr>
            <a:r>
              <a:rPr lang="en-US" dirty="0"/>
              <a:t>You don’t know where all these bees came from, but dear lord, there are too many.</a:t>
            </a:r>
          </a:p>
          <a:p>
            <a:pPr marL="0" indent="0">
              <a:buNone/>
            </a:pPr>
            <a:r>
              <a:rPr lang="en-US" dirty="0" err="1"/>
              <a:t>BeeStop</a:t>
            </a:r>
            <a:r>
              <a:rPr lang="en-US" dirty="0"/>
              <a:t> offers a three-point solution that means fewer bees, including moving away from garbage cans, smelling less like flowers, and an easy-to-use flamethrower.</a:t>
            </a:r>
          </a:p>
          <a:p>
            <a:pPr marL="0" indent="0">
              <a:buNone/>
            </a:pPr>
            <a:r>
              <a:rPr lang="en-US" sz="2400" dirty="0"/>
              <a:t>1. Fewer bees through less garbage.</a:t>
            </a:r>
          </a:p>
          <a:p>
            <a:pPr marL="0" indent="0">
              <a:buNone/>
            </a:pPr>
            <a:r>
              <a:rPr lang="en-US" dirty="0"/>
              <a:t>Bees like garbage. Move.</a:t>
            </a:r>
          </a:p>
          <a:p>
            <a:pPr marL="0" indent="0">
              <a:buNone/>
            </a:pPr>
            <a:r>
              <a:rPr lang="en-US" sz="2400" dirty="0"/>
              <a:t>2. Less bee contact through fragrance-free body products/detergents.</a:t>
            </a:r>
          </a:p>
          <a:p>
            <a:pPr marL="0" indent="0">
              <a:buNone/>
            </a:pPr>
            <a:r>
              <a:rPr lang="en-US" dirty="0"/>
              <a:t>Bees like flowers. Don’t smell like one.</a:t>
            </a:r>
          </a:p>
          <a:p>
            <a:pPr marL="0" indent="0">
              <a:buNone/>
            </a:pPr>
            <a:r>
              <a:rPr lang="en-US" sz="2400" dirty="0"/>
              <a:t>3. Don’t BEE mad, BEE even.</a:t>
            </a:r>
          </a:p>
        </p:txBody>
      </p:sp>
    </p:spTree>
    <p:extLst>
      <p:ext uri="{BB962C8B-B14F-4D97-AF65-F5344CB8AC3E}">
        <p14:creationId xmlns:p14="http://schemas.microsoft.com/office/powerpoint/2010/main" val="42148971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B5497-2E25-29BC-7E06-3D9967C60AC9}"/>
              </a:ext>
            </a:extLst>
          </p:cNvPr>
          <p:cNvSpPr>
            <a:spLocks noGrp="1"/>
          </p:cNvSpPr>
          <p:nvPr>
            <p:ph type="title"/>
          </p:nvPr>
        </p:nvSpPr>
        <p:spPr/>
        <p:txBody>
          <a:bodyPr/>
          <a:lstStyle/>
          <a:p>
            <a:r>
              <a:rPr lang="en-US" dirty="0"/>
              <a:t>Rule of Three</a:t>
            </a:r>
          </a:p>
        </p:txBody>
      </p:sp>
      <p:sp>
        <p:nvSpPr>
          <p:cNvPr id="4" name="Text Placeholder 3">
            <a:extLst>
              <a:ext uri="{FF2B5EF4-FFF2-40B4-BE49-F238E27FC236}">
                <a16:creationId xmlns:a16="http://schemas.microsoft.com/office/drawing/2014/main" id="{7A3D95DC-0C3D-5FAE-9F3F-DDE585949584}"/>
              </a:ext>
            </a:extLst>
          </p:cNvPr>
          <p:cNvSpPr>
            <a:spLocks noGrp="1"/>
          </p:cNvSpPr>
          <p:nvPr>
            <p:ph type="body" sz="half" idx="2"/>
          </p:nvPr>
        </p:nvSpPr>
        <p:spPr/>
        <p:txBody>
          <a:bodyPr/>
          <a:lstStyle/>
          <a:p>
            <a:pPr marL="285750" indent="-285750">
              <a:buFont typeface="Arial" panose="020B0604020202020204" pitchFamily="34" charset="0"/>
              <a:buChar char="•"/>
            </a:pPr>
            <a:r>
              <a:rPr lang="en-US" dirty="0"/>
              <a:t>Easy to remember</a:t>
            </a:r>
          </a:p>
          <a:p>
            <a:pPr marL="285750" indent="-285750">
              <a:buFont typeface="Arial" panose="020B0604020202020204" pitchFamily="34" charset="0"/>
              <a:buChar char="•"/>
            </a:pPr>
            <a:r>
              <a:rPr lang="en-US" dirty="0"/>
              <a:t>Repetition</a:t>
            </a:r>
          </a:p>
          <a:p>
            <a:pPr marL="285750" indent="-285750">
              <a:buFont typeface="Arial" panose="020B0604020202020204" pitchFamily="34" charset="0"/>
              <a:buChar char="•"/>
            </a:pPr>
            <a:r>
              <a:rPr lang="en-US" dirty="0"/>
              <a:t>More impactful</a:t>
            </a:r>
          </a:p>
        </p:txBody>
      </p:sp>
      <p:pic>
        <p:nvPicPr>
          <p:cNvPr id="4098" name="Picture 2" descr="Chris Rock: Kill The Messenger. Ten thousand hours. That's how many… | by  Jake Thomson | Medium">
            <a:extLst>
              <a:ext uri="{FF2B5EF4-FFF2-40B4-BE49-F238E27FC236}">
                <a16:creationId xmlns:a16="http://schemas.microsoft.com/office/drawing/2014/main" id="{37860620-AFEB-ACD1-D4B6-128A2D5D9C76}"/>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888038" y="2197100"/>
            <a:ext cx="4762500" cy="2724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5812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95063-5F68-783C-3DD4-6B0FC07CA452}"/>
              </a:ext>
            </a:extLst>
          </p:cNvPr>
          <p:cNvSpPr>
            <a:spLocks noGrp="1"/>
          </p:cNvSpPr>
          <p:nvPr>
            <p:ph type="title"/>
          </p:nvPr>
        </p:nvSpPr>
        <p:spPr/>
        <p:txBody>
          <a:bodyPr/>
          <a:lstStyle/>
          <a:p>
            <a:r>
              <a:rPr lang="en-US" dirty="0"/>
              <a:t>Callbacks</a:t>
            </a:r>
          </a:p>
        </p:txBody>
      </p:sp>
      <p:sp>
        <p:nvSpPr>
          <p:cNvPr id="3" name="Content Placeholder 2">
            <a:extLst>
              <a:ext uri="{FF2B5EF4-FFF2-40B4-BE49-F238E27FC236}">
                <a16:creationId xmlns:a16="http://schemas.microsoft.com/office/drawing/2014/main" id="{3E1C5864-A004-53DF-92AB-4404A0C364B8}"/>
              </a:ext>
            </a:extLst>
          </p:cNvPr>
          <p:cNvSpPr>
            <a:spLocks noGrp="1"/>
          </p:cNvSpPr>
          <p:nvPr>
            <p:ph idx="1"/>
          </p:nvPr>
        </p:nvSpPr>
        <p:spPr/>
        <p:txBody>
          <a:bodyPr/>
          <a:lstStyle/>
          <a:p>
            <a:r>
              <a:rPr lang="en-US" dirty="0"/>
              <a:t>Remind the reader</a:t>
            </a:r>
          </a:p>
          <a:p>
            <a:r>
              <a:rPr lang="en-US" dirty="0"/>
              <a:t>Connect to previous points</a:t>
            </a:r>
          </a:p>
          <a:p>
            <a:r>
              <a:rPr lang="en-US" dirty="0"/>
              <a:t>Close out where you started</a:t>
            </a:r>
          </a:p>
        </p:txBody>
      </p:sp>
    </p:spTree>
    <p:extLst>
      <p:ext uri="{BB962C8B-B14F-4D97-AF65-F5344CB8AC3E}">
        <p14:creationId xmlns:p14="http://schemas.microsoft.com/office/powerpoint/2010/main" val="16639305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F759A-854E-E035-15A1-B958031C32A6}"/>
              </a:ext>
            </a:extLst>
          </p:cNvPr>
          <p:cNvSpPr>
            <a:spLocks noGrp="1"/>
          </p:cNvSpPr>
          <p:nvPr>
            <p:ph type="title"/>
          </p:nvPr>
        </p:nvSpPr>
        <p:spPr/>
        <p:txBody>
          <a:bodyPr/>
          <a:lstStyle/>
          <a:p>
            <a:r>
              <a:rPr lang="en-US" dirty="0"/>
              <a:t>Questions?</a:t>
            </a:r>
          </a:p>
        </p:txBody>
      </p:sp>
      <p:sp>
        <p:nvSpPr>
          <p:cNvPr id="3" name="Text Placeholder 2">
            <a:extLst>
              <a:ext uri="{FF2B5EF4-FFF2-40B4-BE49-F238E27FC236}">
                <a16:creationId xmlns:a16="http://schemas.microsoft.com/office/drawing/2014/main" id="{B2C57B7C-AC52-F169-697B-9EE2979444E9}"/>
              </a:ext>
            </a:extLst>
          </p:cNvPr>
          <p:cNvSpPr>
            <a:spLocks noGrp="1"/>
          </p:cNvSpPr>
          <p:nvPr>
            <p:ph type="body" idx="1"/>
          </p:nvPr>
        </p:nvSpPr>
        <p:spPr/>
        <p:txBody>
          <a:bodyPr/>
          <a:lstStyle/>
          <a:p>
            <a:r>
              <a:rPr lang="en-US" dirty="0"/>
              <a:t>(You may now heckle the proposal writer.)</a:t>
            </a:r>
          </a:p>
        </p:txBody>
      </p:sp>
    </p:spTree>
    <p:extLst>
      <p:ext uri="{BB962C8B-B14F-4D97-AF65-F5344CB8AC3E}">
        <p14:creationId xmlns:p14="http://schemas.microsoft.com/office/powerpoint/2010/main" val="15463878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7C34A-1CC2-5F0A-46CE-FC24829BF9F3}"/>
              </a:ext>
            </a:extLst>
          </p:cNvPr>
          <p:cNvSpPr>
            <a:spLocks noGrp="1"/>
          </p:cNvSpPr>
          <p:nvPr>
            <p:ph type="title"/>
          </p:nvPr>
        </p:nvSpPr>
        <p:spPr/>
        <p:txBody>
          <a:bodyPr/>
          <a:lstStyle/>
          <a:p>
            <a:r>
              <a:rPr lang="en-US" dirty="0"/>
              <a:t>Or heckle me online</a:t>
            </a:r>
          </a:p>
        </p:txBody>
      </p:sp>
      <p:pic>
        <p:nvPicPr>
          <p:cNvPr id="6" name="Picture Placeholder 5" descr="A qr code on a white background&#10;&#10;Description automatically generated">
            <a:extLst>
              <a:ext uri="{FF2B5EF4-FFF2-40B4-BE49-F238E27FC236}">
                <a16:creationId xmlns:a16="http://schemas.microsoft.com/office/drawing/2014/main" id="{4198E202-82B7-6A5E-90DA-2145A1B3AEC5}"/>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t="38" b="257"/>
          <a:stretch/>
        </p:blipFill>
        <p:spPr>
          <a:xfrm>
            <a:off x="5731828" y="1079071"/>
            <a:ext cx="5424098" cy="5416731"/>
          </a:xfrm>
        </p:spPr>
      </p:pic>
      <p:sp>
        <p:nvSpPr>
          <p:cNvPr id="4" name="Text Placeholder 3">
            <a:extLst>
              <a:ext uri="{FF2B5EF4-FFF2-40B4-BE49-F238E27FC236}">
                <a16:creationId xmlns:a16="http://schemas.microsoft.com/office/drawing/2014/main" id="{A6EF9FD3-245D-339C-FBE2-5E2E7404A241}"/>
              </a:ext>
            </a:extLst>
          </p:cNvPr>
          <p:cNvSpPr>
            <a:spLocks noGrp="1"/>
          </p:cNvSpPr>
          <p:nvPr>
            <p:ph type="body" sz="half" idx="2"/>
          </p:nvPr>
        </p:nvSpPr>
        <p:spPr/>
        <p:txBody>
          <a:bodyPr/>
          <a:lstStyle/>
          <a:p>
            <a:r>
              <a:rPr lang="en-US" dirty="0"/>
              <a:t>I crave your attention. Please review my session.</a:t>
            </a:r>
          </a:p>
        </p:txBody>
      </p:sp>
    </p:spTree>
    <p:extLst>
      <p:ext uri="{BB962C8B-B14F-4D97-AF65-F5344CB8AC3E}">
        <p14:creationId xmlns:p14="http://schemas.microsoft.com/office/powerpoint/2010/main" val="38099572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6E93D-884D-6EA6-CFAC-8191910DCC69}"/>
              </a:ext>
            </a:extLst>
          </p:cNvPr>
          <p:cNvSpPr>
            <a:spLocks noGrp="1"/>
          </p:cNvSpPr>
          <p:nvPr>
            <p:ph type="title"/>
          </p:nvPr>
        </p:nvSpPr>
        <p:spPr/>
        <p:txBody>
          <a:bodyPr/>
          <a:lstStyle/>
          <a:p>
            <a:r>
              <a:rPr lang="en-US" dirty="0"/>
              <a:t>Writing Comedy versus a Proposal</a:t>
            </a:r>
          </a:p>
        </p:txBody>
      </p:sp>
      <p:sp>
        <p:nvSpPr>
          <p:cNvPr id="3" name="Content Placeholder 2">
            <a:extLst>
              <a:ext uri="{FF2B5EF4-FFF2-40B4-BE49-F238E27FC236}">
                <a16:creationId xmlns:a16="http://schemas.microsoft.com/office/drawing/2014/main" id="{D56501C2-36E2-193E-945F-B1605AA99390}"/>
              </a:ext>
            </a:extLst>
          </p:cNvPr>
          <p:cNvSpPr>
            <a:spLocks noGrp="1"/>
          </p:cNvSpPr>
          <p:nvPr>
            <p:ph sz="half" idx="1"/>
          </p:nvPr>
        </p:nvSpPr>
        <p:spPr/>
        <p:txBody>
          <a:bodyPr/>
          <a:lstStyle/>
          <a:p>
            <a:pPr marL="0" indent="0">
              <a:buNone/>
            </a:pPr>
            <a:r>
              <a:rPr lang="en-US" dirty="0"/>
              <a:t>Comedy requires …</a:t>
            </a:r>
          </a:p>
          <a:p>
            <a:r>
              <a:rPr lang="en-US" dirty="0"/>
              <a:t>Knowing your audience</a:t>
            </a:r>
          </a:p>
          <a:p>
            <a:r>
              <a:rPr lang="en-US" dirty="0"/>
              <a:t>Discomfort</a:t>
            </a:r>
          </a:p>
          <a:p>
            <a:r>
              <a:rPr lang="en-US" dirty="0"/>
              <a:t>Originality</a:t>
            </a:r>
          </a:p>
          <a:p>
            <a:r>
              <a:rPr lang="en-US" dirty="0"/>
              <a:t>Rule of three</a:t>
            </a:r>
          </a:p>
          <a:p>
            <a:r>
              <a:rPr lang="en-US" dirty="0"/>
              <a:t>Callbacks</a:t>
            </a:r>
          </a:p>
        </p:txBody>
      </p:sp>
    </p:spTree>
    <p:extLst>
      <p:ext uri="{BB962C8B-B14F-4D97-AF65-F5344CB8AC3E}">
        <p14:creationId xmlns:p14="http://schemas.microsoft.com/office/powerpoint/2010/main" val="38092656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6E93D-884D-6EA6-CFAC-8191910DCC69}"/>
              </a:ext>
            </a:extLst>
          </p:cNvPr>
          <p:cNvSpPr>
            <a:spLocks noGrp="1"/>
          </p:cNvSpPr>
          <p:nvPr>
            <p:ph type="title"/>
          </p:nvPr>
        </p:nvSpPr>
        <p:spPr/>
        <p:txBody>
          <a:bodyPr/>
          <a:lstStyle/>
          <a:p>
            <a:r>
              <a:rPr lang="en-US" dirty="0"/>
              <a:t>Writing Comedy vs. a Proposal</a:t>
            </a:r>
          </a:p>
        </p:txBody>
      </p:sp>
      <p:sp>
        <p:nvSpPr>
          <p:cNvPr id="3" name="Content Placeholder 2">
            <a:extLst>
              <a:ext uri="{FF2B5EF4-FFF2-40B4-BE49-F238E27FC236}">
                <a16:creationId xmlns:a16="http://schemas.microsoft.com/office/drawing/2014/main" id="{D56501C2-36E2-193E-945F-B1605AA99390}"/>
              </a:ext>
            </a:extLst>
          </p:cNvPr>
          <p:cNvSpPr>
            <a:spLocks noGrp="1"/>
          </p:cNvSpPr>
          <p:nvPr>
            <p:ph sz="half" idx="1"/>
          </p:nvPr>
        </p:nvSpPr>
        <p:spPr/>
        <p:txBody>
          <a:bodyPr/>
          <a:lstStyle/>
          <a:p>
            <a:pPr marL="0" indent="0">
              <a:buNone/>
            </a:pPr>
            <a:r>
              <a:rPr lang="en-US" dirty="0"/>
              <a:t>Comedy requires …</a:t>
            </a:r>
          </a:p>
          <a:p>
            <a:r>
              <a:rPr lang="en-US" dirty="0"/>
              <a:t>Knowing your audience</a:t>
            </a:r>
          </a:p>
          <a:p>
            <a:r>
              <a:rPr lang="en-US" dirty="0"/>
              <a:t>Discomfort</a:t>
            </a:r>
          </a:p>
          <a:p>
            <a:r>
              <a:rPr lang="en-US" dirty="0"/>
              <a:t>Originality</a:t>
            </a:r>
          </a:p>
          <a:p>
            <a:r>
              <a:rPr lang="en-US" dirty="0"/>
              <a:t>Rule of three</a:t>
            </a:r>
          </a:p>
          <a:p>
            <a:r>
              <a:rPr lang="en-US" dirty="0"/>
              <a:t>Callbacks</a:t>
            </a:r>
          </a:p>
        </p:txBody>
      </p:sp>
      <p:sp>
        <p:nvSpPr>
          <p:cNvPr id="4" name="Content Placeholder 3">
            <a:extLst>
              <a:ext uri="{FF2B5EF4-FFF2-40B4-BE49-F238E27FC236}">
                <a16:creationId xmlns:a16="http://schemas.microsoft.com/office/drawing/2014/main" id="{BC75FFB8-CED8-10AF-13A4-AC7212CD101F}"/>
              </a:ext>
            </a:extLst>
          </p:cNvPr>
          <p:cNvSpPr>
            <a:spLocks noGrp="1"/>
          </p:cNvSpPr>
          <p:nvPr>
            <p:ph sz="half" idx="2"/>
          </p:nvPr>
        </p:nvSpPr>
        <p:spPr/>
        <p:txBody>
          <a:bodyPr/>
          <a:lstStyle/>
          <a:p>
            <a:pPr marL="0" indent="0">
              <a:buNone/>
            </a:pPr>
            <a:r>
              <a:rPr lang="en-US" dirty="0"/>
              <a:t>Proposals require …</a:t>
            </a:r>
          </a:p>
          <a:p>
            <a:r>
              <a:rPr lang="en-US" dirty="0"/>
              <a:t>Knowing your audience</a:t>
            </a:r>
          </a:p>
          <a:p>
            <a:r>
              <a:rPr lang="en-US" dirty="0"/>
              <a:t>Discomfort</a:t>
            </a:r>
          </a:p>
          <a:p>
            <a:r>
              <a:rPr lang="en-US" dirty="0"/>
              <a:t>Originality</a:t>
            </a:r>
          </a:p>
          <a:p>
            <a:r>
              <a:rPr lang="en-US" dirty="0"/>
              <a:t>Their own “rule of three”</a:t>
            </a:r>
          </a:p>
          <a:p>
            <a:r>
              <a:rPr lang="en-US" dirty="0"/>
              <a:t>Callbacks</a:t>
            </a:r>
          </a:p>
        </p:txBody>
      </p:sp>
    </p:spTree>
    <p:extLst>
      <p:ext uri="{BB962C8B-B14F-4D97-AF65-F5344CB8AC3E}">
        <p14:creationId xmlns:p14="http://schemas.microsoft.com/office/powerpoint/2010/main" val="16382160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7B0CD-FD3A-AE3A-1E9B-1A9083329840}"/>
              </a:ext>
            </a:extLst>
          </p:cNvPr>
          <p:cNvSpPr>
            <a:spLocks noGrp="1"/>
          </p:cNvSpPr>
          <p:nvPr>
            <p:ph type="title"/>
          </p:nvPr>
        </p:nvSpPr>
        <p:spPr/>
        <p:txBody>
          <a:bodyPr/>
          <a:lstStyle/>
          <a:p>
            <a:r>
              <a:rPr lang="en-US" dirty="0"/>
              <a:t>How do we persuade?</a:t>
            </a:r>
          </a:p>
        </p:txBody>
      </p:sp>
      <p:sp>
        <p:nvSpPr>
          <p:cNvPr id="4" name="Text Placeholder 3">
            <a:extLst>
              <a:ext uri="{FF2B5EF4-FFF2-40B4-BE49-F238E27FC236}">
                <a16:creationId xmlns:a16="http://schemas.microsoft.com/office/drawing/2014/main" id="{020408D8-1E87-6391-CBE7-2A1B2D7680D3}"/>
              </a:ext>
            </a:extLst>
          </p:cNvPr>
          <p:cNvSpPr>
            <a:spLocks noGrp="1"/>
          </p:cNvSpPr>
          <p:nvPr>
            <p:ph type="body" sz="half" idx="2"/>
          </p:nvPr>
        </p:nvSpPr>
        <p:spPr/>
        <p:txBody>
          <a:bodyPr/>
          <a:lstStyle/>
          <a:p>
            <a:r>
              <a:rPr lang="en-US" dirty="0"/>
              <a:t>Through connection.</a:t>
            </a:r>
          </a:p>
        </p:txBody>
      </p:sp>
      <p:pic>
        <p:nvPicPr>
          <p:cNvPr id="8194" name="Picture 2" descr="The King and His Jester: Religion and Its Acceptable Transgressions |  HuffPost Religion">
            <a:extLst>
              <a:ext uri="{FF2B5EF4-FFF2-40B4-BE49-F238E27FC236}">
                <a16:creationId xmlns:a16="http://schemas.microsoft.com/office/drawing/2014/main" id="{DC358051-57FA-B1E0-705D-95CE66EA8C71}"/>
              </a:ext>
            </a:extLst>
          </p:cNvPr>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l="5712" r="5712"/>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8159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D5A446D-9F51-6EF7-6914-5CDDCD69E534}"/>
              </a:ext>
            </a:extLst>
          </p:cNvPr>
          <p:cNvSpPr>
            <a:spLocks noGrp="1"/>
          </p:cNvSpPr>
          <p:nvPr>
            <p:ph type="title"/>
          </p:nvPr>
        </p:nvSpPr>
        <p:spPr/>
        <p:txBody>
          <a:bodyPr/>
          <a:lstStyle/>
          <a:p>
            <a:r>
              <a:rPr lang="en-US" dirty="0"/>
              <a:t>Why do customers buy anything?</a:t>
            </a:r>
          </a:p>
        </p:txBody>
      </p:sp>
      <p:sp>
        <p:nvSpPr>
          <p:cNvPr id="7" name="Text Placeholder 6">
            <a:extLst>
              <a:ext uri="{FF2B5EF4-FFF2-40B4-BE49-F238E27FC236}">
                <a16:creationId xmlns:a16="http://schemas.microsoft.com/office/drawing/2014/main" id="{EB1E4400-F370-F470-39FE-464965337C0B}"/>
              </a:ext>
            </a:extLst>
          </p:cNvPr>
          <p:cNvSpPr>
            <a:spLocks noGrp="1"/>
          </p:cNvSpPr>
          <p:nvPr>
            <p:ph type="body" sz="half" idx="2"/>
          </p:nvPr>
        </p:nvSpPr>
        <p:spPr/>
        <p:txBody>
          <a:bodyPr/>
          <a:lstStyle/>
          <a:p>
            <a:pPr marL="342900" indent="-342900">
              <a:buAutoNum type="arabicPeriod"/>
            </a:pPr>
            <a:r>
              <a:rPr lang="en-US" dirty="0"/>
              <a:t>To look good?</a:t>
            </a:r>
          </a:p>
          <a:p>
            <a:pPr marL="342900" indent="-342900">
              <a:buAutoNum type="arabicPeriod"/>
            </a:pPr>
            <a:r>
              <a:rPr lang="en-US" dirty="0"/>
              <a:t>To feel good?</a:t>
            </a:r>
          </a:p>
          <a:p>
            <a:pPr marL="342900" indent="-342900">
              <a:buAutoNum type="arabicPeriod"/>
            </a:pPr>
            <a:r>
              <a:rPr lang="en-US" dirty="0"/>
              <a:t>To save time?</a:t>
            </a:r>
          </a:p>
          <a:p>
            <a:pPr marL="342900" indent="-342900">
              <a:buAutoNum type="arabicPeriod"/>
            </a:pPr>
            <a:r>
              <a:rPr lang="en-US" dirty="0"/>
              <a:t>To save money?</a:t>
            </a:r>
          </a:p>
        </p:txBody>
      </p:sp>
    </p:spTree>
    <p:extLst>
      <p:ext uri="{BB962C8B-B14F-4D97-AF65-F5344CB8AC3E}">
        <p14:creationId xmlns:p14="http://schemas.microsoft.com/office/powerpoint/2010/main" val="41229380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D5A446D-9F51-6EF7-6914-5CDDCD69E534}"/>
              </a:ext>
            </a:extLst>
          </p:cNvPr>
          <p:cNvSpPr>
            <a:spLocks noGrp="1"/>
          </p:cNvSpPr>
          <p:nvPr>
            <p:ph type="title"/>
          </p:nvPr>
        </p:nvSpPr>
        <p:spPr/>
        <p:txBody>
          <a:bodyPr/>
          <a:lstStyle/>
          <a:p>
            <a:r>
              <a:rPr lang="en-US" dirty="0"/>
              <a:t>Why do customers buy anything?</a:t>
            </a:r>
          </a:p>
        </p:txBody>
      </p:sp>
      <p:sp>
        <p:nvSpPr>
          <p:cNvPr id="7" name="Text Placeholder 6">
            <a:extLst>
              <a:ext uri="{FF2B5EF4-FFF2-40B4-BE49-F238E27FC236}">
                <a16:creationId xmlns:a16="http://schemas.microsoft.com/office/drawing/2014/main" id="{EB1E4400-F370-F470-39FE-464965337C0B}"/>
              </a:ext>
            </a:extLst>
          </p:cNvPr>
          <p:cNvSpPr>
            <a:spLocks noGrp="1"/>
          </p:cNvSpPr>
          <p:nvPr>
            <p:ph type="body" sz="half" idx="2"/>
          </p:nvPr>
        </p:nvSpPr>
        <p:spPr/>
        <p:txBody>
          <a:bodyPr/>
          <a:lstStyle/>
          <a:p>
            <a:pPr marL="342900" indent="-342900">
              <a:buAutoNum type="arabicPeriod"/>
            </a:pPr>
            <a:r>
              <a:rPr lang="en-US" dirty="0"/>
              <a:t>To look good?</a:t>
            </a:r>
          </a:p>
          <a:p>
            <a:pPr marL="342900" indent="-342900">
              <a:buAutoNum type="arabicPeriod"/>
            </a:pPr>
            <a:r>
              <a:rPr lang="en-US" dirty="0"/>
              <a:t>To feel good?</a:t>
            </a:r>
          </a:p>
          <a:p>
            <a:pPr marL="342900" indent="-342900">
              <a:buAutoNum type="arabicPeriod"/>
            </a:pPr>
            <a:r>
              <a:rPr lang="en-US" dirty="0"/>
              <a:t>To save time?</a:t>
            </a:r>
          </a:p>
          <a:p>
            <a:pPr marL="342900" indent="-342900">
              <a:buAutoNum type="arabicPeriod"/>
            </a:pPr>
            <a:r>
              <a:rPr lang="en-US" dirty="0"/>
              <a:t>To save money?</a:t>
            </a:r>
          </a:p>
        </p:txBody>
      </p:sp>
      <p:pic>
        <p:nvPicPr>
          <p:cNvPr id="2050" name="Picture 2" descr="Ow! My Balls! - Nestflix">
            <a:extLst>
              <a:ext uri="{FF2B5EF4-FFF2-40B4-BE49-F238E27FC236}">
                <a16:creationId xmlns:a16="http://schemas.microsoft.com/office/drawing/2014/main" id="{C1DA5CEF-4242-8DA3-E1A0-BBC21DC3D7B1}"/>
              </a:ext>
            </a:extLst>
          </p:cNvPr>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l="10727" r="10727"/>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E13E6BF-FF59-E433-239E-0C9492A86593}"/>
              </a:ext>
            </a:extLst>
          </p:cNvPr>
          <p:cNvSpPr txBox="1"/>
          <p:nvPr/>
        </p:nvSpPr>
        <p:spPr>
          <a:xfrm rot="19954760">
            <a:off x="6932022" y="3500846"/>
            <a:ext cx="3580788" cy="2215991"/>
          </a:xfrm>
          <a:prstGeom prst="rect">
            <a:avLst/>
          </a:prstGeom>
          <a:noFill/>
        </p:spPr>
        <p:txBody>
          <a:bodyPr wrap="none" rtlCol="0">
            <a:spAutoFit/>
          </a:bodyPr>
          <a:lstStyle/>
          <a:p>
            <a:r>
              <a:rPr lang="en-US" sz="13800" dirty="0">
                <a:solidFill>
                  <a:srgbClr val="FF0000"/>
                </a:solidFill>
              </a:rPr>
              <a:t>PAIN</a:t>
            </a:r>
          </a:p>
        </p:txBody>
      </p:sp>
    </p:spTree>
    <p:extLst>
      <p:ext uri="{BB962C8B-B14F-4D97-AF65-F5344CB8AC3E}">
        <p14:creationId xmlns:p14="http://schemas.microsoft.com/office/powerpoint/2010/main" val="31783615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E7C5C-6DA6-F5BD-B99D-18B654254B8D}"/>
              </a:ext>
            </a:extLst>
          </p:cNvPr>
          <p:cNvSpPr>
            <a:spLocks noGrp="1"/>
          </p:cNvSpPr>
          <p:nvPr>
            <p:ph type="title"/>
          </p:nvPr>
        </p:nvSpPr>
        <p:spPr/>
        <p:txBody>
          <a:bodyPr/>
          <a:lstStyle/>
          <a:p>
            <a:r>
              <a:rPr lang="en-US" dirty="0"/>
              <a:t>Working with Discomfort</a:t>
            </a:r>
          </a:p>
        </p:txBody>
      </p:sp>
    </p:spTree>
    <p:extLst>
      <p:ext uri="{BB962C8B-B14F-4D97-AF65-F5344CB8AC3E}">
        <p14:creationId xmlns:p14="http://schemas.microsoft.com/office/powerpoint/2010/main" val="5060368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49FE4-AD38-DE82-B8F6-41DF6943DE64}"/>
              </a:ext>
            </a:extLst>
          </p:cNvPr>
          <p:cNvSpPr>
            <a:spLocks noGrp="1"/>
          </p:cNvSpPr>
          <p:nvPr>
            <p:ph type="title"/>
          </p:nvPr>
        </p:nvSpPr>
        <p:spPr/>
        <p:txBody>
          <a:bodyPr/>
          <a:lstStyle/>
          <a:p>
            <a:r>
              <a:rPr lang="en-US" dirty="0"/>
              <a:t>What is the scariest moment in any proposal?</a:t>
            </a:r>
          </a:p>
        </p:txBody>
      </p:sp>
    </p:spTree>
    <p:extLst>
      <p:ext uri="{BB962C8B-B14F-4D97-AF65-F5344CB8AC3E}">
        <p14:creationId xmlns:p14="http://schemas.microsoft.com/office/powerpoint/2010/main" val="400916095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DBAAACB39C815428E26C18908D7BB29" ma:contentTypeVersion="15" ma:contentTypeDescription="Create a new document." ma:contentTypeScope="" ma:versionID="4eaeed3de73a41703ee65da2aebb4302">
  <xsd:schema xmlns:xsd="http://www.w3.org/2001/XMLSchema" xmlns:xs="http://www.w3.org/2001/XMLSchema" xmlns:p="http://schemas.microsoft.com/office/2006/metadata/properties" xmlns:ns2="2f13287d-194f-4a48-a185-9814210ab50c" xmlns:ns3="3e1244de-70bd-4ef3-84f5-139aaa2af857" targetNamespace="http://schemas.microsoft.com/office/2006/metadata/properties" ma:root="true" ma:fieldsID="cdfd7b1a453a34089c40968ca1982f21" ns2:_="" ns3:_="">
    <xsd:import namespace="2f13287d-194f-4a48-a185-9814210ab50c"/>
    <xsd:import namespace="3e1244de-70bd-4ef3-84f5-139aaa2af85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13287d-194f-4a48-a185-9814210ab50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Location" ma:index="16" nillable="true" ma:displayName="Location" ma:indexed="true"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ad17acc2-c904-46ca-a0b5-5dc5733e3cf0"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e1244de-70bd-4ef3-84f5-139aaa2af857"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9ed90002-c3e4-47e6-bd2a-bb72d0ae3a81}" ma:internalName="TaxCatchAll" ma:showField="CatchAllData" ma:web="3e1244de-70bd-4ef3-84f5-139aaa2af857">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f13287d-194f-4a48-a185-9814210ab50c">
      <Terms xmlns="http://schemas.microsoft.com/office/infopath/2007/PartnerControls"/>
    </lcf76f155ced4ddcb4097134ff3c332f>
    <TaxCatchAll xmlns="3e1244de-70bd-4ef3-84f5-139aaa2af857" xsi:nil="true"/>
  </documentManagement>
</p:properties>
</file>

<file path=customXml/itemProps1.xml><?xml version="1.0" encoding="utf-8"?>
<ds:datastoreItem xmlns:ds="http://schemas.openxmlformats.org/officeDocument/2006/customXml" ds:itemID="{63FB550A-886E-4E70-BE2D-6DAF82C16933}"/>
</file>

<file path=customXml/itemProps2.xml><?xml version="1.0" encoding="utf-8"?>
<ds:datastoreItem xmlns:ds="http://schemas.openxmlformats.org/officeDocument/2006/customXml" ds:itemID="{F3EC86C9-E46E-48C8-99E7-6600CECEC166}"/>
</file>

<file path=customXml/itemProps3.xml><?xml version="1.0" encoding="utf-8"?>
<ds:datastoreItem xmlns:ds="http://schemas.openxmlformats.org/officeDocument/2006/customXml" ds:itemID="{1BB7CA73-F7C9-426A-9E34-42A172BB5F10}"/>
</file>

<file path=docProps/app.xml><?xml version="1.0" encoding="utf-8"?>
<Properties xmlns="http://schemas.openxmlformats.org/officeDocument/2006/extended-properties" xmlns:vt="http://schemas.openxmlformats.org/officeDocument/2006/docPropsVTypes">
  <Template>office theme</Template>
  <TotalTime>3434</TotalTime>
  <Words>3879</Words>
  <Application>Microsoft Office PowerPoint</Application>
  <PresentationFormat>Widescreen</PresentationFormat>
  <Paragraphs>264</Paragraphs>
  <Slides>28</Slides>
  <Notes>25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Aptos</vt:lpstr>
      <vt:lpstr>Arial</vt:lpstr>
      <vt:lpstr>Calibri</vt:lpstr>
      <vt:lpstr>Mont Bold</vt:lpstr>
      <vt:lpstr>Mont Book</vt:lpstr>
      <vt:lpstr>Mont SemiBold</vt:lpstr>
      <vt:lpstr>Mont SemiBold Italic</vt:lpstr>
      <vt:lpstr>office theme</vt:lpstr>
      <vt:lpstr>PowerPoint Presentation</vt:lpstr>
      <vt:lpstr>Stop Me If You’ve Heard This One Before</vt:lpstr>
      <vt:lpstr>Writing Comedy versus a Proposal</vt:lpstr>
      <vt:lpstr>Writing Comedy vs. a Proposal</vt:lpstr>
      <vt:lpstr>How do we persuade?</vt:lpstr>
      <vt:lpstr>Why do customers buy anything?</vt:lpstr>
      <vt:lpstr>Why do customers buy anything?</vt:lpstr>
      <vt:lpstr>Working with Discomfort</vt:lpstr>
      <vt:lpstr>What is the scariest moment in any proposal?</vt:lpstr>
      <vt:lpstr>PowerPoint Presentation</vt:lpstr>
      <vt:lpstr>What are we doing here? </vt:lpstr>
      <vt:lpstr>Let’s make that connection by sharing pain</vt:lpstr>
      <vt:lpstr>What do we do with the blank page?</vt:lpstr>
      <vt:lpstr>What do we do with the blank page?</vt:lpstr>
      <vt:lpstr>What do we do with the blank page?</vt:lpstr>
      <vt:lpstr>What do we do with the blank page?</vt:lpstr>
      <vt:lpstr>Be original by being the author of your first draft</vt:lpstr>
      <vt:lpstr>Tips for original writing</vt:lpstr>
      <vt:lpstr>Tips for original writing</vt:lpstr>
      <vt:lpstr>Tips for original writing</vt:lpstr>
      <vt:lpstr>Tips for original writing</vt:lpstr>
      <vt:lpstr>Tips for original writing</vt:lpstr>
      <vt:lpstr>Rule of Three</vt:lpstr>
      <vt:lpstr>Rule of Three</vt:lpstr>
      <vt:lpstr>Rule of Three</vt:lpstr>
      <vt:lpstr>Callbacks</vt:lpstr>
      <vt:lpstr>Questions?</vt:lpstr>
      <vt:lpstr>Or heckle me online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Rick Snee</cp:lastModifiedBy>
  <cp:revision>7</cp:revision>
  <dcterms:created xsi:type="dcterms:W3CDTF">2013-07-15T20:26:40Z</dcterms:created>
  <dcterms:modified xsi:type="dcterms:W3CDTF">2024-06-03T15:16:33Z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0x0101009DBAAACB39C815428E26C18908D7BB29</vt:lpwstr>
  </property>
</Properties>
</file>