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31"/>
  </p:notesMasterIdLst>
  <p:handoutMasterIdLst>
    <p:handoutMasterId r:id="rId32"/>
  </p:handoutMasterIdLst>
  <p:sldIdLst>
    <p:sldId id="256" r:id="rId5"/>
    <p:sldId id="257" r:id="rId6"/>
    <p:sldId id="277" r:id="rId7"/>
    <p:sldId id="276" r:id="rId8"/>
    <p:sldId id="260" r:id="rId9"/>
    <p:sldId id="278" r:id="rId10"/>
    <p:sldId id="269" r:id="rId11"/>
    <p:sldId id="266" r:id="rId12"/>
    <p:sldId id="267" r:id="rId13"/>
    <p:sldId id="275" r:id="rId14"/>
    <p:sldId id="259" r:id="rId15"/>
    <p:sldId id="291" r:id="rId16"/>
    <p:sldId id="263" r:id="rId17"/>
    <p:sldId id="294" r:id="rId18"/>
    <p:sldId id="284" r:id="rId19"/>
    <p:sldId id="285" r:id="rId20"/>
    <p:sldId id="261" r:id="rId21"/>
    <p:sldId id="283" r:id="rId22"/>
    <p:sldId id="292" r:id="rId23"/>
    <p:sldId id="293" r:id="rId24"/>
    <p:sldId id="272" r:id="rId25"/>
    <p:sldId id="282" r:id="rId26"/>
    <p:sldId id="295" r:id="rId27"/>
    <p:sldId id="280" r:id="rId28"/>
    <p:sldId id="279" r:id="rId29"/>
    <p:sldId id="274" r:id="rId30"/>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13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66A512-B99C-C83F-0B37-115532FBD75D}" v="29" dt="2024-06-07T13:21:13.752"/>
    <p1510:client id="{5BBE91C6-9A51-E12F-041E-36FA82166D56}" v="3" dt="2024-06-07T00:19:20.610"/>
    <p1510:client id="{A353529A-A087-45B5-A717-2BA7151C298B}" v="67" dt="2024-06-07T18:38:02.557"/>
    <p1510:client id="{C1E37278-B52A-FB93-1F7D-06148BEC23A6}" v="2" dt="2024-06-07T00:43:49.756"/>
    <p1510:client id="{C21BF450-7F79-1F2F-5E4F-5479459CCEA0}" v="6" dt="2024-06-07T00:24:49.9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snapToGrid="0">
      <p:cViewPr varScale="1">
        <p:scale>
          <a:sx n="94" d="100"/>
          <a:sy n="94" d="100"/>
        </p:scale>
        <p:origin x="108" y="120"/>
      </p:cViewPr>
      <p:guideLst/>
    </p:cSldViewPr>
  </p:slideViewPr>
  <p:outlineViewPr>
    <p:cViewPr>
      <p:scale>
        <a:sx n="33" d="100"/>
        <a:sy n="33" d="100"/>
      </p:scale>
      <p:origin x="0" y="-5028"/>
    </p:cViewPr>
  </p:outlineViewPr>
  <p:notesTextViewPr>
    <p:cViewPr>
      <p:scale>
        <a:sx n="1" d="1"/>
        <a:sy n="1" d="1"/>
      </p:scale>
      <p:origin x="0" y="0"/>
    </p:cViewPr>
  </p:notesTextViewPr>
  <p:notesViewPr>
    <p:cSldViewPr snapToGrid="0">
      <p:cViewPr varScale="1">
        <p:scale>
          <a:sx n="82" d="100"/>
          <a:sy n="82" d="100"/>
        </p:scale>
        <p:origin x="3894"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neilhilliard@gmail.com" userId="S::sheneilhilliard_gmail.com#ext#@gwynecopelandcom.onmicrosoft.com::bb6ab3c0-5cf6-4a00-b3a7-5d8093962678" providerId="AD" clId="Web-{C1E37278-B52A-FB93-1F7D-06148BEC23A6}"/>
    <pc:docChg chg="modSld">
      <pc:chgData name="sheneilhilliard@gmail.com" userId="S::sheneilhilliard_gmail.com#ext#@gwynecopelandcom.onmicrosoft.com::bb6ab3c0-5cf6-4a00-b3a7-5d8093962678" providerId="AD" clId="Web-{C1E37278-B52A-FB93-1F7D-06148BEC23A6}" dt="2024-06-07T00:43:49.756" v="1" actId="20577"/>
      <pc:docMkLst>
        <pc:docMk/>
      </pc:docMkLst>
      <pc:sldChg chg="modSp">
        <pc:chgData name="sheneilhilliard@gmail.com" userId="S::sheneilhilliard_gmail.com#ext#@gwynecopelandcom.onmicrosoft.com::bb6ab3c0-5cf6-4a00-b3a7-5d8093962678" providerId="AD" clId="Web-{C1E37278-B52A-FB93-1F7D-06148BEC23A6}" dt="2024-06-07T00:43:18.472" v="0" actId="20577"/>
        <pc:sldMkLst>
          <pc:docMk/>
          <pc:sldMk cId="2707250025" sldId="284"/>
        </pc:sldMkLst>
        <pc:spChg chg="mod">
          <ac:chgData name="sheneilhilliard@gmail.com" userId="S::sheneilhilliard_gmail.com#ext#@gwynecopelandcom.onmicrosoft.com::bb6ab3c0-5cf6-4a00-b3a7-5d8093962678" providerId="AD" clId="Web-{C1E37278-B52A-FB93-1F7D-06148BEC23A6}" dt="2024-06-07T00:43:18.472" v="0" actId="20577"/>
          <ac:spMkLst>
            <pc:docMk/>
            <pc:sldMk cId="2707250025" sldId="284"/>
            <ac:spMk id="4" creationId="{AB7BCD53-7B14-8CE0-3866-0C9A974D4729}"/>
          </ac:spMkLst>
        </pc:spChg>
      </pc:sldChg>
      <pc:sldChg chg="modSp">
        <pc:chgData name="sheneilhilliard@gmail.com" userId="S::sheneilhilliard_gmail.com#ext#@gwynecopelandcom.onmicrosoft.com::bb6ab3c0-5cf6-4a00-b3a7-5d8093962678" providerId="AD" clId="Web-{C1E37278-B52A-FB93-1F7D-06148BEC23A6}" dt="2024-06-07T00:43:49.756" v="1" actId="20577"/>
        <pc:sldMkLst>
          <pc:docMk/>
          <pc:sldMk cId="3819971403" sldId="295"/>
        </pc:sldMkLst>
        <pc:spChg chg="mod">
          <ac:chgData name="sheneilhilliard@gmail.com" userId="S::sheneilhilliard_gmail.com#ext#@gwynecopelandcom.onmicrosoft.com::bb6ab3c0-5cf6-4a00-b3a7-5d8093962678" providerId="AD" clId="Web-{C1E37278-B52A-FB93-1F7D-06148BEC23A6}" dt="2024-06-07T00:43:49.756" v="1" actId="20577"/>
          <ac:spMkLst>
            <pc:docMk/>
            <pc:sldMk cId="3819971403" sldId="295"/>
            <ac:spMk id="6" creationId="{565E8F2F-1EBB-560A-9A7C-7914E2D5CFA4}"/>
          </ac:spMkLst>
        </pc:spChg>
      </pc:sldChg>
    </pc:docChg>
  </pc:docChgLst>
  <pc:docChgLst>
    <pc:chgData name="Gwyne  Copeland" userId="bb40fcb0-0a7b-482f-a196-41047f90e6b1" providerId="ADAL" clId="{E80E9746-C141-4E57-9F8A-5C1E68873087}"/>
    <pc:docChg chg="modSld">
      <pc:chgData name="Gwyne  Copeland" userId="bb40fcb0-0a7b-482f-a196-41047f90e6b1" providerId="ADAL" clId="{E80E9746-C141-4E57-9F8A-5C1E68873087}" dt="2024-06-07T16:15:53.265" v="11" actId="20577"/>
      <pc:docMkLst>
        <pc:docMk/>
      </pc:docMkLst>
      <pc:sldChg chg="modNotes">
        <pc:chgData name="Gwyne  Copeland" userId="bb40fcb0-0a7b-482f-a196-41047f90e6b1" providerId="ADAL" clId="{E80E9746-C141-4E57-9F8A-5C1E68873087}" dt="2024-06-07T16:15:53.265" v="11" actId="20577"/>
        <pc:sldMkLst>
          <pc:docMk/>
          <pc:sldMk cId="408726758" sldId="274"/>
        </pc:sldMkLst>
      </pc:sldChg>
    </pc:docChg>
  </pc:docChgLst>
  <pc:docChgLst>
    <pc:chgData name="Gwyne Taylor" userId="84feef5c-c4fc-47d0-b065-b5d7d1126cd3" providerId="ADAL" clId="{B8912664-5EF3-440E-A5BD-2D2AF7F732BC}"/>
    <pc:docChg chg="undo redo custSel addSld delSld modSld sldOrd modNotesMaster modHandout">
      <pc:chgData name="Gwyne Taylor" userId="84feef5c-c4fc-47d0-b065-b5d7d1126cd3" providerId="ADAL" clId="{B8912664-5EF3-440E-A5BD-2D2AF7F732BC}" dt="2024-06-01T20:56:24.729" v="15284"/>
      <pc:docMkLst>
        <pc:docMk/>
      </pc:docMkLst>
      <pc:sldChg chg="modSp modNotes modNotesTx">
        <pc:chgData name="Gwyne Taylor" userId="84feef5c-c4fc-47d0-b065-b5d7d1126cd3" providerId="ADAL" clId="{B8912664-5EF3-440E-A5BD-2D2AF7F732BC}" dt="2024-06-01T00:03:53.063" v="8944" actId="20577"/>
        <pc:sldMkLst>
          <pc:docMk/>
          <pc:sldMk cId="987906664" sldId="257"/>
        </pc:sldMkLst>
        <pc:spChg chg="mod">
          <ac:chgData name="Gwyne Taylor" userId="84feef5c-c4fc-47d0-b065-b5d7d1126cd3" providerId="ADAL" clId="{B8912664-5EF3-440E-A5BD-2D2AF7F732BC}" dt="2024-06-01T00:03:44.560" v="8939" actId="20577"/>
          <ac:spMkLst>
            <pc:docMk/>
            <pc:sldMk cId="987906664" sldId="257"/>
            <ac:spMk id="2" creationId="{AC2368F6-21B3-C192-CD69-3A5166F47BC0}"/>
          </ac:spMkLst>
        </pc:spChg>
        <pc:spChg chg="mod">
          <ac:chgData name="Gwyne Taylor" userId="84feef5c-c4fc-47d0-b065-b5d7d1126cd3" providerId="ADAL" clId="{B8912664-5EF3-440E-A5BD-2D2AF7F732BC}" dt="2024-06-01T00:03:53.063" v="8944" actId="20577"/>
          <ac:spMkLst>
            <pc:docMk/>
            <pc:sldMk cId="987906664" sldId="257"/>
            <ac:spMk id="3" creationId="{14A4DC7F-D4D8-29BB-BEDF-E61CB885CA2A}"/>
          </ac:spMkLst>
        </pc:spChg>
      </pc:sldChg>
      <pc:sldChg chg="modSp mod modAnim modNotes modNotesTx">
        <pc:chgData name="Gwyne Taylor" userId="84feef5c-c4fc-47d0-b065-b5d7d1126cd3" providerId="ADAL" clId="{B8912664-5EF3-440E-A5BD-2D2AF7F732BC}" dt="2024-06-01T20:56:24.729" v="15284"/>
        <pc:sldMkLst>
          <pc:docMk/>
          <pc:sldMk cId="1028367319" sldId="259"/>
        </pc:sldMkLst>
        <pc:spChg chg="mod">
          <ac:chgData name="Gwyne Taylor" userId="84feef5c-c4fc-47d0-b065-b5d7d1126cd3" providerId="ADAL" clId="{B8912664-5EF3-440E-A5BD-2D2AF7F732BC}" dt="2024-06-01T00:30:22.951" v="9291" actId="20577"/>
          <ac:spMkLst>
            <pc:docMk/>
            <pc:sldMk cId="1028367319" sldId="259"/>
            <ac:spMk id="2" creationId="{AEA09AD3-823B-C75B-860F-B1B6F56BA81B}"/>
          </ac:spMkLst>
        </pc:spChg>
        <pc:spChg chg="mod">
          <ac:chgData name="Gwyne Taylor" userId="84feef5c-c4fc-47d0-b065-b5d7d1126cd3" providerId="ADAL" clId="{B8912664-5EF3-440E-A5BD-2D2AF7F732BC}" dt="2024-06-01T00:30:32.558" v="9300" actId="20577"/>
          <ac:spMkLst>
            <pc:docMk/>
            <pc:sldMk cId="1028367319" sldId="259"/>
            <ac:spMk id="7" creationId="{7D34B931-D635-3396-631D-5470E0122943}"/>
          </ac:spMkLst>
        </pc:spChg>
      </pc:sldChg>
      <pc:sldChg chg="modSp mod modNotes">
        <pc:chgData name="Gwyne Taylor" userId="84feef5c-c4fc-47d0-b065-b5d7d1126cd3" providerId="ADAL" clId="{B8912664-5EF3-440E-A5BD-2D2AF7F732BC}" dt="2024-06-01T11:45:53.378" v="13244" actId="20577"/>
        <pc:sldMkLst>
          <pc:docMk/>
          <pc:sldMk cId="3659844743" sldId="260"/>
        </pc:sldMkLst>
        <pc:spChg chg="mod">
          <ac:chgData name="Gwyne Taylor" userId="84feef5c-c4fc-47d0-b065-b5d7d1126cd3" providerId="ADAL" clId="{B8912664-5EF3-440E-A5BD-2D2AF7F732BC}" dt="2024-05-31T01:05:36.748" v="4049"/>
          <ac:spMkLst>
            <pc:docMk/>
            <pc:sldMk cId="3659844743" sldId="260"/>
            <ac:spMk id="5" creationId="{96771935-94A8-7847-298D-D6A230C76878}"/>
          </ac:spMkLst>
        </pc:spChg>
        <pc:picChg chg="mod">
          <ac:chgData name="Gwyne Taylor" userId="84feef5c-c4fc-47d0-b065-b5d7d1126cd3" providerId="ADAL" clId="{B8912664-5EF3-440E-A5BD-2D2AF7F732BC}" dt="2024-05-31T01:05:37.781" v="4050" actId="14100"/>
          <ac:picMkLst>
            <pc:docMk/>
            <pc:sldMk cId="3659844743" sldId="260"/>
            <ac:picMk id="3" creationId="{0D89FBB3-2337-DE9C-1CD0-27F062F29874}"/>
          </ac:picMkLst>
        </pc:picChg>
      </pc:sldChg>
      <pc:sldChg chg="modSp ord modNotes modNotesTx">
        <pc:chgData name="Gwyne Taylor" userId="84feef5c-c4fc-47d0-b065-b5d7d1126cd3" providerId="ADAL" clId="{B8912664-5EF3-440E-A5BD-2D2AF7F732BC}" dt="2024-06-01T12:06:45.083" v="14085" actId="948"/>
        <pc:sldMkLst>
          <pc:docMk/>
          <pc:sldMk cId="1914950133" sldId="261"/>
        </pc:sldMkLst>
        <pc:spChg chg="mod">
          <ac:chgData name="Gwyne Taylor" userId="84feef5c-c4fc-47d0-b065-b5d7d1126cd3" providerId="ADAL" clId="{B8912664-5EF3-440E-A5BD-2D2AF7F732BC}" dt="2024-06-01T00:46:29.179" v="9437" actId="21"/>
          <ac:spMkLst>
            <pc:docMk/>
            <pc:sldMk cId="1914950133" sldId="261"/>
            <ac:spMk id="13" creationId="{42D3191E-8882-02E9-B854-7316FA3C997F}"/>
          </ac:spMkLst>
        </pc:spChg>
        <pc:picChg chg="mod">
          <ac:chgData name="Gwyne Taylor" userId="84feef5c-c4fc-47d0-b065-b5d7d1126cd3" providerId="ADAL" clId="{B8912664-5EF3-440E-A5BD-2D2AF7F732BC}" dt="2024-06-01T00:48:22.497" v="9439" actId="1076"/>
          <ac:picMkLst>
            <pc:docMk/>
            <pc:sldMk cId="1914950133" sldId="261"/>
            <ac:picMk id="3" creationId="{B62641B5-98A6-C944-EC47-F5E7014FE754}"/>
          </ac:picMkLst>
        </pc:picChg>
      </pc:sldChg>
      <pc:sldChg chg="addSp delSp modSp del mod modClrScheme chgLayout modNotesTx">
        <pc:chgData name="Gwyne Taylor" userId="84feef5c-c4fc-47d0-b065-b5d7d1126cd3" providerId="ADAL" clId="{B8912664-5EF3-440E-A5BD-2D2AF7F732BC}" dt="2024-05-30T16:08:23.822" v="1560" actId="47"/>
        <pc:sldMkLst>
          <pc:docMk/>
          <pc:sldMk cId="3178361599" sldId="262"/>
        </pc:sldMkLst>
        <pc:spChg chg="add del">
          <ac:chgData name="Gwyne Taylor" userId="84feef5c-c4fc-47d0-b065-b5d7d1126cd3" providerId="ADAL" clId="{B8912664-5EF3-440E-A5BD-2D2AF7F732BC}" dt="2024-05-30T13:59:51.550" v="640" actId="22"/>
          <ac:spMkLst>
            <pc:docMk/>
            <pc:sldMk cId="3178361599" sldId="262"/>
            <ac:spMk id="3" creationId="{67C69774-DBFD-8EFE-4FAA-42F3E1182D10}"/>
          </ac:spMkLst>
        </pc:spChg>
        <pc:spChg chg="mod ord">
          <ac:chgData name="Gwyne Taylor" userId="84feef5c-c4fc-47d0-b065-b5d7d1126cd3" providerId="ADAL" clId="{B8912664-5EF3-440E-A5BD-2D2AF7F732BC}" dt="2024-05-30T15:59:09.439" v="712" actId="122"/>
          <ac:spMkLst>
            <pc:docMk/>
            <pc:sldMk cId="3178361599" sldId="262"/>
            <ac:spMk id="5" creationId="{5D5A446D-9F51-6EF7-6914-5CDDCD69E534}"/>
          </ac:spMkLst>
        </pc:spChg>
        <pc:spChg chg="add del mod ord">
          <ac:chgData name="Gwyne Taylor" userId="84feef5c-c4fc-47d0-b065-b5d7d1126cd3" providerId="ADAL" clId="{B8912664-5EF3-440E-A5BD-2D2AF7F732BC}" dt="2024-05-30T15:58:19.914" v="707" actId="478"/>
          <ac:spMkLst>
            <pc:docMk/>
            <pc:sldMk cId="3178361599" sldId="262"/>
            <ac:spMk id="6" creationId="{4E90E412-87E2-3C46-6118-93C56CEC537E}"/>
          </ac:spMkLst>
        </pc:spChg>
        <pc:spChg chg="mod ord">
          <ac:chgData name="Gwyne Taylor" userId="84feef5c-c4fc-47d0-b065-b5d7d1126cd3" providerId="ADAL" clId="{B8912664-5EF3-440E-A5BD-2D2AF7F732BC}" dt="2024-05-30T15:59:26.294" v="722"/>
          <ac:spMkLst>
            <pc:docMk/>
            <pc:sldMk cId="3178361599" sldId="262"/>
            <ac:spMk id="7" creationId="{EB1E4400-F370-F470-39FE-464965337C0B}"/>
          </ac:spMkLst>
        </pc:spChg>
        <pc:spChg chg="add del">
          <ac:chgData name="Gwyne Taylor" userId="84feef5c-c4fc-47d0-b065-b5d7d1126cd3" providerId="ADAL" clId="{B8912664-5EF3-440E-A5BD-2D2AF7F732BC}" dt="2024-05-30T13:59:55.687" v="642" actId="22"/>
          <ac:spMkLst>
            <pc:docMk/>
            <pc:sldMk cId="3178361599" sldId="262"/>
            <ac:spMk id="8" creationId="{34FAA538-BBA5-3DE9-0A76-BA0A5BDD088D}"/>
          </ac:spMkLst>
        </pc:spChg>
        <pc:spChg chg="add del mod ord">
          <ac:chgData name="Gwyne Taylor" userId="84feef5c-c4fc-47d0-b065-b5d7d1126cd3" providerId="ADAL" clId="{B8912664-5EF3-440E-A5BD-2D2AF7F732BC}" dt="2024-05-30T14:00:23.624" v="646" actId="700"/>
          <ac:spMkLst>
            <pc:docMk/>
            <pc:sldMk cId="3178361599" sldId="262"/>
            <ac:spMk id="9" creationId="{F77705EF-1C85-519D-F06D-55A30578A041}"/>
          </ac:spMkLst>
        </pc:spChg>
      </pc:sldChg>
      <pc:sldChg chg="addSp delSp modSp mod modClrScheme chgLayout modNotes">
        <pc:chgData name="Gwyne Taylor" userId="84feef5c-c4fc-47d0-b065-b5d7d1126cd3" providerId="ADAL" clId="{B8912664-5EF3-440E-A5BD-2D2AF7F732BC}" dt="2024-06-01T12:05:35.445" v="14084" actId="20577"/>
        <pc:sldMkLst>
          <pc:docMk/>
          <pc:sldMk cId="3595648193" sldId="263"/>
        </pc:sldMkLst>
        <pc:spChg chg="add del mod ord">
          <ac:chgData name="Gwyne Taylor" userId="84feef5c-c4fc-47d0-b065-b5d7d1126cd3" providerId="ADAL" clId="{B8912664-5EF3-440E-A5BD-2D2AF7F732BC}" dt="2024-06-01T00:31:01.466" v="9302" actId="700"/>
          <ac:spMkLst>
            <pc:docMk/>
            <pc:sldMk cId="3595648193" sldId="263"/>
            <ac:spMk id="2" creationId="{DDE75F7D-A113-172F-6115-2F5229D6647D}"/>
          </ac:spMkLst>
        </pc:spChg>
        <pc:spChg chg="add del mod ord">
          <ac:chgData name="Gwyne Taylor" userId="84feef5c-c4fc-47d0-b065-b5d7d1126cd3" providerId="ADAL" clId="{B8912664-5EF3-440E-A5BD-2D2AF7F732BC}" dt="2024-06-01T00:31:07.176" v="9303" actId="478"/>
          <ac:spMkLst>
            <pc:docMk/>
            <pc:sldMk cId="3595648193" sldId="263"/>
            <ac:spMk id="3" creationId="{7215E230-25CA-2C65-B0C1-CC8C26C36084}"/>
          </ac:spMkLst>
        </pc:spChg>
        <pc:spChg chg="mod ord">
          <ac:chgData name="Gwyne Taylor" userId="84feef5c-c4fc-47d0-b065-b5d7d1126cd3" providerId="ADAL" clId="{B8912664-5EF3-440E-A5BD-2D2AF7F732BC}" dt="2024-06-01T00:31:16.725" v="9304" actId="1076"/>
          <ac:spMkLst>
            <pc:docMk/>
            <pc:sldMk cId="3595648193" sldId="263"/>
            <ac:spMk id="6" creationId="{565E8F2F-1EBB-560A-9A7C-7914E2D5CFA4}"/>
          </ac:spMkLst>
        </pc:spChg>
      </pc:sldChg>
      <pc:sldChg chg="modSp modNotes">
        <pc:chgData name="Gwyne Taylor" userId="84feef5c-c4fc-47d0-b065-b5d7d1126cd3" providerId="ADAL" clId="{B8912664-5EF3-440E-A5BD-2D2AF7F732BC}" dt="2024-06-01T11:08:56.372" v="11185" actId="20577"/>
        <pc:sldMkLst>
          <pc:docMk/>
          <pc:sldMk cId="2470908987" sldId="266"/>
        </pc:sldMkLst>
        <pc:spChg chg="mod">
          <ac:chgData name="Gwyne Taylor" userId="84feef5c-c4fc-47d0-b065-b5d7d1126cd3" providerId="ADAL" clId="{B8912664-5EF3-440E-A5BD-2D2AF7F732BC}" dt="2024-06-01T00:24:03.755" v="9073" actId="20577"/>
          <ac:spMkLst>
            <pc:docMk/>
            <pc:sldMk cId="2470908987" sldId="266"/>
            <ac:spMk id="2" creationId="{23F206F1-A2DC-6658-D8AD-A2C090230270}"/>
          </ac:spMkLst>
        </pc:spChg>
        <pc:spChg chg="mod">
          <ac:chgData name="Gwyne Taylor" userId="84feef5c-c4fc-47d0-b065-b5d7d1126cd3" providerId="ADAL" clId="{B8912664-5EF3-440E-A5BD-2D2AF7F732BC}" dt="2024-06-01T00:26:25.404" v="9210" actId="20577"/>
          <ac:spMkLst>
            <pc:docMk/>
            <pc:sldMk cId="2470908987" sldId="266"/>
            <ac:spMk id="6" creationId="{22C66811-29E6-B87B-23FA-0FDA24E8C94A}"/>
          </ac:spMkLst>
        </pc:spChg>
      </pc:sldChg>
      <pc:sldChg chg="modSp modNotes modNotesTx">
        <pc:chgData name="Gwyne Taylor" userId="84feef5c-c4fc-47d0-b065-b5d7d1126cd3" providerId="ADAL" clId="{B8912664-5EF3-440E-A5BD-2D2AF7F732BC}" dt="2024-06-01T11:29:19.497" v="12379" actId="20577"/>
        <pc:sldMkLst>
          <pc:docMk/>
          <pc:sldMk cId="3152840680" sldId="267"/>
        </pc:sldMkLst>
        <pc:spChg chg="mod">
          <ac:chgData name="Gwyne Taylor" userId="84feef5c-c4fc-47d0-b065-b5d7d1126cd3" providerId="ADAL" clId="{B8912664-5EF3-440E-A5BD-2D2AF7F732BC}" dt="2024-06-01T00:28:33.480" v="9285" actId="20577"/>
          <ac:spMkLst>
            <pc:docMk/>
            <pc:sldMk cId="3152840680" sldId="267"/>
            <ac:spMk id="10" creationId="{12F57599-0EFC-83FD-6D83-46D0768BD54A}"/>
          </ac:spMkLst>
        </pc:spChg>
      </pc:sldChg>
      <pc:sldChg chg="modSp modNotesTx">
        <pc:chgData name="Gwyne Taylor" userId="84feef5c-c4fc-47d0-b065-b5d7d1126cd3" providerId="ADAL" clId="{B8912664-5EF3-440E-A5BD-2D2AF7F732BC}" dt="2024-06-01T00:25:39.734" v="9156" actId="20577"/>
        <pc:sldMkLst>
          <pc:docMk/>
          <pc:sldMk cId="4137572077" sldId="269"/>
        </pc:sldMkLst>
        <pc:spChg chg="mod">
          <ac:chgData name="Gwyne Taylor" userId="84feef5c-c4fc-47d0-b065-b5d7d1126cd3" providerId="ADAL" clId="{B8912664-5EF3-440E-A5BD-2D2AF7F732BC}" dt="2024-06-01T00:23:52.396" v="9072" actId="20577"/>
          <ac:spMkLst>
            <pc:docMk/>
            <pc:sldMk cId="4137572077" sldId="269"/>
            <ac:spMk id="2" creationId="{23F206F1-A2DC-6658-D8AD-A2C090230270}"/>
          </ac:spMkLst>
        </pc:spChg>
        <pc:spChg chg="mod">
          <ac:chgData name="Gwyne Taylor" userId="84feef5c-c4fc-47d0-b065-b5d7d1126cd3" providerId="ADAL" clId="{B8912664-5EF3-440E-A5BD-2D2AF7F732BC}" dt="2024-06-01T00:25:39.734" v="9156" actId="20577"/>
          <ac:spMkLst>
            <pc:docMk/>
            <pc:sldMk cId="4137572077" sldId="269"/>
            <ac:spMk id="10" creationId="{12F57599-0EFC-83FD-6D83-46D0768BD54A}"/>
          </ac:spMkLst>
        </pc:spChg>
      </pc:sldChg>
      <pc:sldChg chg="del">
        <pc:chgData name="Gwyne Taylor" userId="84feef5c-c4fc-47d0-b065-b5d7d1126cd3" providerId="ADAL" clId="{B8912664-5EF3-440E-A5BD-2D2AF7F732BC}" dt="2024-05-30T16:11:59.961" v="1619" actId="2696"/>
        <pc:sldMkLst>
          <pc:docMk/>
          <pc:sldMk cId="2327926526" sldId="270"/>
        </pc:sldMkLst>
      </pc:sldChg>
      <pc:sldChg chg="del modNotesTx">
        <pc:chgData name="Gwyne Taylor" userId="84feef5c-c4fc-47d0-b065-b5d7d1126cd3" providerId="ADAL" clId="{B8912664-5EF3-440E-A5BD-2D2AF7F732BC}" dt="2024-05-30T12:44:41.526" v="607" actId="2696"/>
        <pc:sldMkLst>
          <pc:docMk/>
          <pc:sldMk cId="165040029" sldId="271"/>
        </pc:sldMkLst>
      </pc:sldChg>
      <pc:sldChg chg="modSp mod modNotes modNotesTx">
        <pc:chgData name="Gwyne Taylor" userId="84feef5c-c4fc-47d0-b065-b5d7d1126cd3" providerId="ADAL" clId="{B8912664-5EF3-440E-A5BD-2D2AF7F732BC}" dt="2024-06-01T12:19:52.865" v="15024" actId="20577"/>
        <pc:sldMkLst>
          <pc:docMk/>
          <pc:sldMk cId="803377939" sldId="272"/>
        </pc:sldMkLst>
        <pc:spChg chg="mod">
          <ac:chgData name="Gwyne Taylor" userId="84feef5c-c4fc-47d0-b065-b5d7d1126cd3" providerId="ADAL" clId="{B8912664-5EF3-440E-A5BD-2D2AF7F732BC}" dt="2024-06-01T12:19:52.865" v="15024" actId="20577"/>
          <ac:spMkLst>
            <pc:docMk/>
            <pc:sldMk cId="803377939" sldId="272"/>
            <ac:spMk id="7" creationId="{9717358E-D76F-0ED1-0C9F-5A26AE52B0A1}"/>
          </ac:spMkLst>
        </pc:spChg>
      </pc:sldChg>
      <pc:sldChg chg="modSp mod modNotes modNotesTx">
        <pc:chgData name="Gwyne Taylor" userId="84feef5c-c4fc-47d0-b065-b5d7d1126cd3" providerId="ADAL" clId="{B8912664-5EF3-440E-A5BD-2D2AF7F732BC}" dt="2024-06-01T10:42:08.424" v="10159" actId="20577"/>
        <pc:sldMkLst>
          <pc:docMk/>
          <pc:sldMk cId="408726758" sldId="274"/>
        </pc:sldMkLst>
        <pc:spChg chg="mod">
          <ac:chgData name="Gwyne Taylor" userId="84feef5c-c4fc-47d0-b065-b5d7d1126cd3" providerId="ADAL" clId="{B8912664-5EF3-440E-A5BD-2D2AF7F732BC}" dt="2024-05-31T23:49:17.486" v="8934" actId="20577"/>
          <ac:spMkLst>
            <pc:docMk/>
            <pc:sldMk cId="408726758" sldId="274"/>
            <ac:spMk id="7" creationId="{9717358E-D76F-0ED1-0C9F-5A26AE52B0A1}"/>
          </ac:spMkLst>
        </pc:spChg>
      </pc:sldChg>
      <pc:sldChg chg="addSp delSp modSp mod modClrScheme chgLayout modNotes">
        <pc:chgData name="Gwyne Taylor" userId="84feef5c-c4fc-47d0-b065-b5d7d1126cd3" providerId="ADAL" clId="{B8912664-5EF3-440E-A5BD-2D2AF7F732BC}" dt="2024-06-01T11:43:40.777" v="13239" actId="20577"/>
        <pc:sldMkLst>
          <pc:docMk/>
          <pc:sldMk cId="3959389834" sldId="275"/>
        </pc:sldMkLst>
        <pc:spChg chg="add del mod ord">
          <ac:chgData name="Gwyne Taylor" userId="84feef5c-c4fc-47d0-b065-b5d7d1126cd3" providerId="ADAL" clId="{B8912664-5EF3-440E-A5BD-2D2AF7F732BC}" dt="2024-06-01T00:29:19.865" v="9287" actId="478"/>
          <ac:spMkLst>
            <pc:docMk/>
            <pc:sldMk cId="3959389834" sldId="275"/>
            <ac:spMk id="2" creationId="{A1E8BBC8-8356-6FD5-B11B-DE949CE56AB6}"/>
          </ac:spMkLst>
        </pc:spChg>
        <pc:spChg chg="mod ord">
          <ac:chgData name="Gwyne Taylor" userId="84feef5c-c4fc-47d0-b065-b5d7d1126cd3" providerId="ADAL" clId="{B8912664-5EF3-440E-A5BD-2D2AF7F732BC}" dt="2024-06-01T11:30:38.848" v="12392" actId="20577"/>
          <ac:spMkLst>
            <pc:docMk/>
            <pc:sldMk cId="3959389834" sldId="275"/>
            <ac:spMk id="4" creationId="{13000366-B2B9-E1CF-1923-021053F3929B}"/>
          </ac:spMkLst>
        </pc:spChg>
      </pc:sldChg>
      <pc:sldChg chg="addSp delSp modSp mod modClrScheme chgLayout modNotes">
        <pc:chgData name="Gwyne Taylor" userId="84feef5c-c4fc-47d0-b065-b5d7d1126cd3" providerId="ADAL" clId="{B8912664-5EF3-440E-A5BD-2D2AF7F732BC}" dt="2024-06-01T00:29:50.736" v="9290" actId="1076"/>
        <pc:sldMkLst>
          <pc:docMk/>
          <pc:sldMk cId="3220360190" sldId="276"/>
        </pc:sldMkLst>
        <pc:spChg chg="add del mod ord">
          <ac:chgData name="Gwyne Taylor" userId="84feef5c-c4fc-47d0-b065-b5d7d1126cd3" providerId="ADAL" clId="{B8912664-5EF3-440E-A5BD-2D2AF7F732BC}" dt="2024-06-01T00:07:47.622" v="8954" actId="700"/>
          <ac:spMkLst>
            <pc:docMk/>
            <pc:sldMk cId="3220360190" sldId="276"/>
            <ac:spMk id="2" creationId="{0A14FC94-268C-02E1-3B44-1D2EE0CA0072}"/>
          </ac:spMkLst>
        </pc:spChg>
        <pc:spChg chg="add del mod ord">
          <ac:chgData name="Gwyne Taylor" userId="84feef5c-c4fc-47d0-b065-b5d7d1126cd3" providerId="ADAL" clId="{B8912664-5EF3-440E-A5BD-2D2AF7F732BC}" dt="2024-06-01T00:08:06.641" v="8955" actId="700"/>
          <ac:spMkLst>
            <pc:docMk/>
            <pc:sldMk cId="3220360190" sldId="276"/>
            <ac:spMk id="3" creationId="{4E2F459A-90A3-5C0B-1BC8-84903AB132F7}"/>
          </ac:spMkLst>
        </pc:spChg>
        <pc:spChg chg="mod ord">
          <ac:chgData name="Gwyne Taylor" userId="84feef5c-c4fc-47d0-b065-b5d7d1126cd3" providerId="ADAL" clId="{B8912664-5EF3-440E-A5BD-2D2AF7F732BC}" dt="2024-06-01T00:29:50.736" v="9290" actId="1076"/>
          <ac:spMkLst>
            <pc:docMk/>
            <pc:sldMk cId="3220360190" sldId="276"/>
            <ac:spMk id="4" creationId="{249398ED-394F-2C57-F20D-05124881B2B5}"/>
          </ac:spMkLst>
        </pc:spChg>
        <pc:spChg chg="del mod ord">
          <ac:chgData name="Gwyne Taylor" userId="84feef5c-c4fc-47d0-b065-b5d7d1126cd3" providerId="ADAL" clId="{B8912664-5EF3-440E-A5BD-2D2AF7F732BC}" dt="2024-06-01T00:07:22.788" v="8953" actId="700"/>
          <ac:spMkLst>
            <pc:docMk/>
            <pc:sldMk cId="3220360190" sldId="276"/>
            <ac:spMk id="5" creationId="{AC156A4E-3229-30F1-B8ED-F90B57BE5D9B}"/>
          </ac:spMkLst>
        </pc:spChg>
        <pc:spChg chg="add del mod ord">
          <ac:chgData name="Gwyne Taylor" userId="84feef5c-c4fc-47d0-b065-b5d7d1126cd3" providerId="ADAL" clId="{B8912664-5EF3-440E-A5BD-2D2AF7F732BC}" dt="2024-06-01T00:08:12.758" v="8956" actId="700"/>
          <ac:spMkLst>
            <pc:docMk/>
            <pc:sldMk cId="3220360190" sldId="276"/>
            <ac:spMk id="6" creationId="{E9354DED-60C4-4A59-F7FC-1149325C09AE}"/>
          </ac:spMkLst>
        </pc:spChg>
        <pc:spChg chg="add del mod ord">
          <ac:chgData name="Gwyne Taylor" userId="84feef5c-c4fc-47d0-b065-b5d7d1126cd3" providerId="ADAL" clId="{B8912664-5EF3-440E-A5BD-2D2AF7F732BC}" dt="2024-06-01T00:08:43.763" v="8959" actId="478"/>
          <ac:spMkLst>
            <pc:docMk/>
            <pc:sldMk cId="3220360190" sldId="276"/>
            <ac:spMk id="7" creationId="{F9711273-5D59-9922-B837-253B2DF77334}"/>
          </ac:spMkLst>
        </pc:spChg>
      </pc:sldChg>
      <pc:sldChg chg="delSp modSp">
        <pc:chgData name="Gwyne Taylor" userId="84feef5c-c4fc-47d0-b065-b5d7d1126cd3" providerId="ADAL" clId="{B8912664-5EF3-440E-A5BD-2D2AF7F732BC}" dt="2024-06-01T00:05:52.064" v="8946"/>
        <pc:sldMkLst>
          <pc:docMk/>
          <pc:sldMk cId="2164954226" sldId="277"/>
        </pc:sldMkLst>
        <pc:spChg chg="mod">
          <ac:chgData name="Gwyne Taylor" userId="84feef5c-c4fc-47d0-b065-b5d7d1126cd3" providerId="ADAL" clId="{B8912664-5EF3-440E-A5BD-2D2AF7F732BC}" dt="2024-06-01T00:05:52.064" v="8946"/>
          <ac:spMkLst>
            <pc:docMk/>
            <pc:sldMk cId="2164954226" sldId="277"/>
            <ac:spMk id="2" creationId="{3C754080-1B0C-8B61-7F17-1866BF2365A6}"/>
          </ac:spMkLst>
        </pc:spChg>
        <pc:spChg chg="del">
          <ac:chgData name="Gwyne Taylor" userId="84feef5c-c4fc-47d0-b065-b5d7d1126cd3" providerId="ADAL" clId="{B8912664-5EF3-440E-A5BD-2D2AF7F732BC}" dt="2024-06-01T00:04:03.649" v="8945" actId="478"/>
          <ac:spMkLst>
            <pc:docMk/>
            <pc:sldMk cId="2164954226" sldId="277"/>
            <ac:spMk id="3" creationId="{0D57BE05-A6DF-CAE4-C96C-18966657E0D6}"/>
          </ac:spMkLst>
        </pc:spChg>
      </pc:sldChg>
      <pc:sldChg chg="addSp delSp modSp mod modClrScheme chgLayout modNotes">
        <pc:chgData name="Gwyne Taylor" userId="84feef5c-c4fc-47d0-b065-b5d7d1126cd3" providerId="ADAL" clId="{B8912664-5EF3-440E-A5BD-2D2AF7F732BC}" dt="2024-06-01T11:40:50.913" v="12873" actId="20577"/>
        <pc:sldMkLst>
          <pc:docMk/>
          <pc:sldMk cId="3929071459" sldId="278"/>
        </pc:sldMkLst>
        <pc:spChg chg="mod ord">
          <ac:chgData name="Gwyne Taylor" userId="84feef5c-c4fc-47d0-b065-b5d7d1126cd3" providerId="ADAL" clId="{B8912664-5EF3-440E-A5BD-2D2AF7F732BC}" dt="2024-06-01T00:29:44.638" v="9289" actId="1076"/>
          <ac:spMkLst>
            <pc:docMk/>
            <pc:sldMk cId="3929071459" sldId="278"/>
            <ac:spMk id="2" creationId="{4869420C-0EAE-AF1C-A68B-E7257FCD4106}"/>
          </ac:spMkLst>
        </pc:spChg>
        <pc:spChg chg="add del mod ord">
          <ac:chgData name="Gwyne Taylor" userId="84feef5c-c4fc-47d0-b065-b5d7d1126cd3" providerId="ADAL" clId="{B8912664-5EF3-440E-A5BD-2D2AF7F732BC}" dt="2024-06-01T00:09:15.294" v="8962" actId="700"/>
          <ac:spMkLst>
            <pc:docMk/>
            <pc:sldMk cId="3929071459" sldId="278"/>
            <ac:spMk id="3" creationId="{DEAE3EBF-0CF2-4DED-BD1A-A826287FDF5C}"/>
          </ac:spMkLst>
        </pc:spChg>
        <pc:spChg chg="add del mod ord">
          <ac:chgData name="Gwyne Taylor" userId="84feef5c-c4fc-47d0-b065-b5d7d1126cd3" providerId="ADAL" clId="{B8912664-5EF3-440E-A5BD-2D2AF7F732BC}" dt="2024-06-01T00:09:20.822" v="8963" actId="700"/>
          <ac:spMkLst>
            <pc:docMk/>
            <pc:sldMk cId="3929071459" sldId="278"/>
            <ac:spMk id="4" creationId="{ABF5FF31-6C63-0A8C-BA98-E8C77784ADB1}"/>
          </ac:spMkLst>
        </pc:spChg>
        <pc:spChg chg="add del mod ord">
          <ac:chgData name="Gwyne Taylor" userId="84feef5c-c4fc-47d0-b065-b5d7d1126cd3" providerId="ADAL" clId="{B8912664-5EF3-440E-A5BD-2D2AF7F732BC}" dt="2024-06-01T00:09:26.689" v="8964" actId="478"/>
          <ac:spMkLst>
            <pc:docMk/>
            <pc:sldMk cId="3929071459" sldId="278"/>
            <ac:spMk id="5" creationId="{34858D5C-C43E-2C3A-B88F-CFF0FC14A49C}"/>
          </ac:spMkLst>
        </pc:spChg>
      </pc:sldChg>
      <pc:sldChg chg="modSp mod modNotes modNotesTx">
        <pc:chgData name="Gwyne Taylor" userId="84feef5c-c4fc-47d0-b065-b5d7d1126cd3" providerId="ADAL" clId="{B8912664-5EF3-440E-A5BD-2D2AF7F732BC}" dt="2024-06-01T15:24:21.692" v="15283" actId="20577"/>
        <pc:sldMkLst>
          <pc:docMk/>
          <pc:sldMk cId="3005458743" sldId="279"/>
        </pc:sldMkLst>
        <pc:spChg chg="mod">
          <ac:chgData name="Gwyne Taylor" userId="84feef5c-c4fc-47d0-b065-b5d7d1126cd3" providerId="ADAL" clId="{B8912664-5EF3-440E-A5BD-2D2AF7F732BC}" dt="2024-05-30T12:33:44.678" v="370" actId="20577"/>
          <ac:spMkLst>
            <pc:docMk/>
            <pc:sldMk cId="3005458743" sldId="279"/>
            <ac:spMk id="7" creationId="{9717358E-D76F-0ED1-0C9F-5A26AE52B0A1}"/>
          </ac:spMkLst>
        </pc:spChg>
      </pc:sldChg>
      <pc:sldChg chg="modSp mod ord modNotes modNotesTx">
        <pc:chgData name="Gwyne Taylor" userId="84feef5c-c4fc-47d0-b065-b5d7d1126cd3" providerId="ADAL" clId="{B8912664-5EF3-440E-A5BD-2D2AF7F732BC}" dt="2024-06-01T15:24:08.624" v="15282" actId="20577"/>
        <pc:sldMkLst>
          <pc:docMk/>
          <pc:sldMk cId="1564880473" sldId="280"/>
        </pc:sldMkLst>
        <pc:spChg chg="mod">
          <ac:chgData name="Gwyne Taylor" userId="84feef5c-c4fc-47d0-b065-b5d7d1126cd3" providerId="ADAL" clId="{B8912664-5EF3-440E-A5BD-2D2AF7F732BC}" dt="2024-06-01T12:20:46.222" v="15038" actId="20577"/>
          <ac:spMkLst>
            <pc:docMk/>
            <pc:sldMk cId="1564880473" sldId="280"/>
            <ac:spMk id="6" creationId="{565E8F2F-1EBB-560A-9A7C-7914E2D5CFA4}"/>
          </ac:spMkLst>
        </pc:spChg>
        <pc:spChg chg="mod">
          <ac:chgData name="Gwyne Taylor" userId="84feef5c-c4fc-47d0-b065-b5d7d1126cd3" providerId="ADAL" clId="{B8912664-5EF3-440E-A5BD-2D2AF7F732BC}" dt="2024-06-01T15:10:01.155" v="15219" actId="20577"/>
          <ac:spMkLst>
            <pc:docMk/>
            <pc:sldMk cId="1564880473" sldId="280"/>
            <ac:spMk id="7" creationId="{9717358E-D76F-0ED1-0C9F-5A26AE52B0A1}"/>
          </ac:spMkLst>
        </pc:spChg>
      </pc:sldChg>
      <pc:sldChg chg="ord modNotesTx">
        <pc:chgData name="Gwyne Taylor" userId="84feef5c-c4fc-47d0-b065-b5d7d1126cd3" providerId="ADAL" clId="{B8912664-5EF3-440E-A5BD-2D2AF7F732BC}" dt="2024-06-01T00:36:17.622" v="9412"/>
        <pc:sldMkLst>
          <pc:docMk/>
          <pc:sldMk cId="2087994602" sldId="282"/>
        </pc:sldMkLst>
      </pc:sldChg>
      <pc:sldChg chg="addSp delSp modSp mod ord modNotes">
        <pc:chgData name="Gwyne Taylor" userId="84feef5c-c4fc-47d0-b065-b5d7d1126cd3" providerId="ADAL" clId="{B8912664-5EF3-440E-A5BD-2D2AF7F732BC}" dt="2024-06-01T12:13:07.055" v="14984" actId="20577"/>
        <pc:sldMkLst>
          <pc:docMk/>
          <pc:sldMk cId="3584692068" sldId="283"/>
        </pc:sldMkLst>
        <pc:spChg chg="add del mod">
          <ac:chgData name="Gwyne Taylor" userId="84feef5c-c4fc-47d0-b065-b5d7d1126cd3" providerId="ADAL" clId="{B8912664-5EF3-440E-A5BD-2D2AF7F732BC}" dt="2024-06-01T00:33:49.755" v="9403"/>
          <ac:spMkLst>
            <pc:docMk/>
            <pc:sldMk cId="3584692068" sldId="283"/>
            <ac:spMk id="2" creationId="{A48F7BF2-0056-8314-D38C-CAD778870D45}"/>
          </ac:spMkLst>
        </pc:spChg>
        <pc:spChg chg="mod">
          <ac:chgData name="Gwyne Taylor" userId="84feef5c-c4fc-47d0-b065-b5d7d1126cd3" providerId="ADAL" clId="{B8912664-5EF3-440E-A5BD-2D2AF7F732BC}" dt="2024-06-01T00:33:16.844" v="9398" actId="20577"/>
          <ac:spMkLst>
            <pc:docMk/>
            <pc:sldMk cId="3584692068" sldId="283"/>
            <ac:spMk id="4" creationId="{AB7BCD53-7B14-8CE0-3866-0C9A974D4729}"/>
          </ac:spMkLst>
        </pc:spChg>
        <pc:spChg chg="mod">
          <ac:chgData name="Gwyne Taylor" userId="84feef5c-c4fc-47d0-b065-b5d7d1126cd3" providerId="ADAL" clId="{B8912664-5EF3-440E-A5BD-2D2AF7F732BC}" dt="2024-05-30T16:11:03.475" v="1618" actId="20577"/>
          <ac:spMkLst>
            <pc:docMk/>
            <pc:sldMk cId="3584692068" sldId="283"/>
            <ac:spMk id="7" creationId="{D60D537F-F76D-F111-87EC-05936729C436}"/>
          </ac:spMkLst>
        </pc:spChg>
        <pc:graphicFrameChg chg="del mod">
          <ac:chgData name="Gwyne Taylor" userId="84feef5c-c4fc-47d0-b065-b5d7d1126cd3" providerId="ADAL" clId="{B8912664-5EF3-440E-A5BD-2D2AF7F732BC}" dt="2024-06-01T00:33:47.340" v="9402" actId="21"/>
          <ac:graphicFrameMkLst>
            <pc:docMk/>
            <pc:sldMk cId="3584692068" sldId="283"/>
            <ac:graphicFrameMk id="10" creationId="{7F82DC66-9EC2-3B8D-C589-E1EF805E4D4A}"/>
          </ac:graphicFrameMkLst>
        </pc:graphicFrameChg>
        <pc:picChg chg="add mod">
          <ac:chgData name="Gwyne Taylor" userId="84feef5c-c4fc-47d0-b065-b5d7d1126cd3" providerId="ADAL" clId="{B8912664-5EF3-440E-A5BD-2D2AF7F732BC}" dt="2024-06-01T00:33:49.755" v="9403"/>
          <ac:picMkLst>
            <pc:docMk/>
            <pc:sldMk cId="3584692068" sldId="283"/>
            <ac:picMk id="3" creationId="{554A40EE-FF7B-0BDD-5CD3-32800696BA93}"/>
          </ac:picMkLst>
        </pc:picChg>
      </pc:sldChg>
      <pc:sldChg chg="modSp mod modNotes">
        <pc:chgData name="Gwyne Taylor" userId="84feef5c-c4fc-47d0-b065-b5d7d1126cd3" providerId="ADAL" clId="{B8912664-5EF3-440E-A5BD-2D2AF7F732BC}" dt="2024-06-01T00:32:26.029" v="9334" actId="20577"/>
        <pc:sldMkLst>
          <pc:docMk/>
          <pc:sldMk cId="2707250025" sldId="284"/>
        </pc:sldMkLst>
        <pc:spChg chg="mod">
          <ac:chgData name="Gwyne Taylor" userId="84feef5c-c4fc-47d0-b065-b5d7d1126cd3" providerId="ADAL" clId="{B8912664-5EF3-440E-A5BD-2D2AF7F732BC}" dt="2024-06-01T00:32:26.029" v="9334" actId="20577"/>
          <ac:spMkLst>
            <pc:docMk/>
            <pc:sldMk cId="2707250025" sldId="284"/>
            <ac:spMk id="4" creationId="{AB7BCD53-7B14-8CE0-3866-0C9A974D4729}"/>
          </ac:spMkLst>
        </pc:spChg>
        <pc:spChg chg="mod">
          <ac:chgData name="Gwyne Taylor" userId="84feef5c-c4fc-47d0-b065-b5d7d1126cd3" providerId="ADAL" clId="{B8912664-5EF3-440E-A5BD-2D2AF7F732BC}" dt="2024-05-30T16:10:28.982" v="1599" actId="20577"/>
          <ac:spMkLst>
            <pc:docMk/>
            <pc:sldMk cId="2707250025" sldId="284"/>
            <ac:spMk id="7" creationId="{D60D537F-F76D-F111-87EC-05936729C436}"/>
          </ac:spMkLst>
        </pc:spChg>
      </pc:sldChg>
      <pc:sldChg chg="modSp mod modNotes">
        <pc:chgData name="Gwyne Taylor" userId="84feef5c-c4fc-47d0-b065-b5d7d1126cd3" providerId="ADAL" clId="{B8912664-5EF3-440E-A5BD-2D2AF7F732BC}" dt="2024-06-01T00:32:49.910" v="9351" actId="20577"/>
        <pc:sldMkLst>
          <pc:docMk/>
          <pc:sldMk cId="1121531734" sldId="285"/>
        </pc:sldMkLst>
        <pc:spChg chg="mod">
          <ac:chgData name="Gwyne Taylor" userId="84feef5c-c4fc-47d0-b065-b5d7d1126cd3" providerId="ADAL" clId="{B8912664-5EF3-440E-A5BD-2D2AF7F732BC}" dt="2024-06-01T00:32:49.910" v="9351" actId="20577"/>
          <ac:spMkLst>
            <pc:docMk/>
            <pc:sldMk cId="1121531734" sldId="285"/>
            <ac:spMk id="4" creationId="{AB7BCD53-7B14-8CE0-3866-0C9A974D4729}"/>
          </ac:spMkLst>
        </pc:spChg>
        <pc:spChg chg="mod">
          <ac:chgData name="Gwyne Taylor" userId="84feef5c-c4fc-47d0-b065-b5d7d1126cd3" providerId="ADAL" clId="{B8912664-5EF3-440E-A5BD-2D2AF7F732BC}" dt="2024-05-30T16:10:46.611" v="1614" actId="20577"/>
          <ac:spMkLst>
            <pc:docMk/>
            <pc:sldMk cId="1121531734" sldId="285"/>
            <ac:spMk id="7" creationId="{D60D537F-F76D-F111-87EC-05936729C436}"/>
          </ac:spMkLst>
        </pc:spChg>
      </pc:sldChg>
      <pc:sldChg chg="del">
        <pc:chgData name="Gwyne Taylor" userId="84feef5c-c4fc-47d0-b065-b5d7d1126cd3" providerId="ADAL" clId="{B8912664-5EF3-440E-A5BD-2D2AF7F732BC}" dt="2024-05-30T12:42:51.513" v="506" actId="2696"/>
        <pc:sldMkLst>
          <pc:docMk/>
          <pc:sldMk cId="3539450338" sldId="286"/>
        </pc:sldMkLst>
      </pc:sldChg>
      <pc:sldChg chg="modSp del mod modNotesTx">
        <pc:chgData name="Gwyne Taylor" userId="84feef5c-c4fc-47d0-b065-b5d7d1126cd3" providerId="ADAL" clId="{B8912664-5EF3-440E-A5BD-2D2AF7F732BC}" dt="2024-05-30T16:08:26.776" v="1561" actId="47"/>
        <pc:sldMkLst>
          <pc:docMk/>
          <pc:sldMk cId="3713329974" sldId="287"/>
        </pc:sldMkLst>
        <pc:spChg chg="mod">
          <ac:chgData name="Gwyne Taylor" userId="84feef5c-c4fc-47d0-b065-b5d7d1126cd3" providerId="ADAL" clId="{B8912664-5EF3-440E-A5BD-2D2AF7F732BC}" dt="2024-05-30T16:00:31.792" v="774" actId="20577"/>
          <ac:spMkLst>
            <pc:docMk/>
            <pc:sldMk cId="3713329974" sldId="287"/>
            <ac:spMk id="6" creationId="{94D47DCC-1E5B-B097-9D9F-D24F07399902}"/>
          </ac:spMkLst>
        </pc:spChg>
      </pc:sldChg>
      <pc:sldChg chg="del">
        <pc:chgData name="Gwyne Taylor" userId="84feef5c-c4fc-47d0-b065-b5d7d1126cd3" providerId="ADAL" clId="{B8912664-5EF3-440E-A5BD-2D2AF7F732BC}" dt="2024-05-30T16:02:09.764" v="928" actId="47"/>
        <pc:sldMkLst>
          <pc:docMk/>
          <pc:sldMk cId="2241809175" sldId="288"/>
        </pc:sldMkLst>
      </pc:sldChg>
      <pc:sldChg chg="del">
        <pc:chgData name="Gwyne Taylor" userId="84feef5c-c4fc-47d0-b065-b5d7d1126cd3" providerId="ADAL" clId="{B8912664-5EF3-440E-A5BD-2D2AF7F732BC}" dt="2024-05-30T16:02:07.278" v="927" actId="47"/>
        <pc:sldMkLst>
          <pc:docMk/>
          <pc:sldMk cId="1260492811" sldId="289"/>
        </pc:sldMkLst>
      </pc:sldChg>
      <pc:sldChg chg="del">
        <pc:chgData name="Gwyne Taylor" userId="84feef5c-c4fc-47d0-b065-b5d7d1126cd3" providerId="ADAL" clId="{B8912664-5EF3-440E-A5BD-2D2AF7F732BC}" dt="2024-05-30T16:02:04.026" v="926" actId="47"/>
        <pc:sldMkLst>
          <pc:docMk/>
          <pc:sldMk cId="1407057452" sldId="290"/>
        </pc:sldMkLst>
      </pc:sldChg>
      <pc:sldChg chg="addSp modSp new mod modNotes modNotesTx">
        <pc:chgData name="Gwyne Taylor" userId="84feef5c-c4fc-47d0-b065-b5d7d1126cd3" providerId="ADAL" clId="{B8912664-5EF3-440E-A5BD-2D2AF7F732BC}" dt="2024-06-01T11:58:44.021" v="13763"/>
        <pc:sldMkLst>
          <pc:docMk/>
          <pc:sldMk cId="284069797" sldId="291"/>
        </pc:sldMkLst>
        <pc:spChg chg="mod">
          <ac:chgData name="Gwyne Taylor" userId="84feef5c-c4fc-47d0-b065-b5d7d1126cd3" providerId="ADAL" clId="{B8912664-5EF3-440E-A5BD-2D2AF7F732BC}" dt="2024-05-31T11:56:26.236" v="5973" actId="20577"/>
          <ac:spMkLst>
            <pc:docMk/>
            <pc:sldMk cId="284069797" sldId="291"/>
            <ac:spMk id="2" creationId="{F6FBC963-591C-FA9F-0517-0238B0652420}"/>
          </ac:spMkLst>
        </pc:spChg>
        <pc:spChg chg="mod">
          <ac:chgData name="Gwyne Taylor" userId="84feef5c-c4fc-47d0-b065-b5d7d1126cd3" providerId="ADAL" clId="{B8912664-5EF3-440E-A5BD-2D2AF7F732BC}" dt="2024-05-31T11:56:11.064" v="5962" actId="20577"/>
          <ac:spMkLst>
            <pc:docMk/>
            <pc:sldMk cId="284069797" sldId="291"/>
            <ac:spMk id="3" creationId="{5D70ABF6-2A5D-AD45-6B27-E8E9EF542E36}"/>
          </ac:spMkLst>
        </pc:spChg>
        <pc:picChg chg="add mod">
          <ac:chgData name="Gwyne Taylor" userId="84feef5c-c4fc-47d0-b065-b5d7d1126cd3" providerId="ADAL" clId="{B8912664-5EF3-440E-A5BD-2D2AF7F732BC}" dt="2024-06-01T00:58:13.875" v="9487" actId="14100"/>
          <ac:picMkLst>
            <pc:docMk/>
            <pc:sldMk cId="284069797" sldId="291"/>
            <ac:picMk id="5" creationId="{FE7E4596-152C-D5A5-F35B-260C1130680E}"/>
          </ac:picMkLst>
        </pc:picChg>
      </pc:sldChg>
      <pc:sldChg chg="addSp delSp modSp new mod ord modNotes modNotesTx">
        <pc:chgData name="Gwyne Taylor" userId="84feef5c-c4fc-47d0-b065-b5d7d1126cd3" providerId="ADAL" clId="{B8912664-5EF3-440E-A5BD-2D2AF7F732BC}" dt="2024-06-01T01:00:10.409" v="9600" actId="1076"/>
        <pc:sldMkLst>
          <pc:docMk/>
          <pc:sldMk cId="2370847170" sldId="292"/>
        </pc:sldMkLst>
        <pc:spChg chg="mod">
          <ac:chgData name="Gwyne Taylor" userId="84feef5c-c4fc-47d0-b065-b5d7d1126cd3" providerId="ADAL" clId="{B8912664-5EF3-440E-A5BD-2D2AF7F732BC}" dt="2024-05-30T12:31:14.834" v="102" actId="20577"/>
          <ac:spMkLst>
            <pc:docMk/>
            <pc:sldMk cId="2370847170" sldId="292"/>
            <ac:spMk id="2" creationId="{99D1626C-C84E-C90C-2692-8E548252DCBC}"/>
          </ac:spMkLst>
        </pc:spChg>
        <pc:spChg chg="mod">
          <ac:chgData name="Gwyne Taylor" userId="84feef5c-c4fc-47d0-b065-b5d7d1126cd3" providerId="ADAL" clId="{B8912664-5EF3-440E-A5BD-2D2AF7F732BC}" dt="2024-06-01T00:59:59.204" v="9597" actId="20577"/>
          <ac:spMkLst>
            <pc:docMk/>
            <pc:sldMk cId="2370847170" sldId="292"/>
            <ac:spMk id="3" creationId="{C6A0D97E-E5EF-24C6-683D-D30FDC185F3A}"/>
          </ac:spMkLst>
        </pc:spChg>
        <pc:picChg chg="add del mod">
          <ac:chgData name="Gwyne Taylor" userId="84feef5c-c4fc-47d0-b065-b5d7d1126cd3" providerId="ADAL" clId="{B8912664-5EF3-440E-A5BD-2D2AF7F732BC}" dt="2024-05-31T13:14:37.500" v="8894" actId="478"/>
          <ac:picMkLst>
            <pc:docMk/>
            <pc:sldMk cId="2370847170" sldId="292"/>
            <ac:picMk id="4" creationId="{72C5698D-6EDC-6F43-286A-99404E64768B}"/>
          </ac:picMkLst>
        </pc:picChg>
        <pc:picChg chg="add mod">
          <ac:chgData name="Gwyne Taylor" userId="84feef5c-c4fc-47d0-b065-b5d7d1126cd3" providerId="ADAL" clId="{B8912664-5EF3-440E-A5BD-2D2AF7F732BC}" dt="2024-06-01T01:00:10.409" v="9600" actId="1076"/>
          <ac:picMkLst>
            <pc:docMk/>
            <pc:sldMk cId="2370847170" sldId="292"/>
            <ac:picMk id="6" creationId="{62D23A63-7F0C-1CE6-72F6-61B76504AA15}"/>
          </ac:picMkLst>
        </pc:picChg>
      </pc:sldChg>
      <pc:sldChg chg="addSp modSp add mod modNotesTx">
        <pc:chgData name="Gwyne Taylor" userId="84feef5c-c4fc-47d0-b065-b5d7d1126cd3" providerId="ADAL" clId="{B8912664-5EF3-440E-A5BD-2D2AF7F732BC}" dt="2024-06-01T01:00:51.285" v="9605" actId="1076"/>
        <pc:sldMkLst>
          <pc:docMk/>
          <pc:sldMk cId="4246598498" sldId="293"/>
        </pc:sldMkLst>
        <pc:spChg chg="mod">
          <ac:chgData name="Gwyne Taylor" userId="84feef5c-c4fc-47d0-b065-b5d7d1126cd3" providerId="ADAL" clId="{B8912664-5EF3-440E-A5BD-2D2AF7F732BC}" dt="2024-06-01T01:00:48.223" v="9604" actId="20577"/>
          <ac:spMkLst>
            <pc:docMk/>
            <pc:sldMk cId="4246598498" sldId="293"/>
            <ac:spMk id="2" creationId="{99D1626C-C84E-C90C-2692-8E548252DCBC}"/>
          </ac:spMkLst>
        </pc:spChg>
        <pc:spChg chg="mod">
          <ac:chgData name="Gwyne Taylor" userId="84feef5c-c4fc-47d0-b065-b5d7d1126cd3" providerId="ADAL" clId="{B8912664-5EF3-440E-A5BD-2D2AF7F732BC}" dt="2024-05-31T13:19:17.995" v="8923" actId="20577"/>
          <ac:spMkLst>
            <pc:docMk/>
            <pc:sldMk cId="4246598498" sldId="293"/>
            <ac:spMk id="3" creationId="{C6A0D97E-E5EF-24C6-683D-D30FDC185F3A}"/>
          </ac:spMkLst>
        </pc:spChg>
        <pc:picChg chg="add mod">
          <ac:chgData name="Gwyne Taylor" userId="84feef5c-c4fc-47d0-b065-b5d7d1126cd3" providerId="ADAL" clId="{B8912664-5EF3-440E-A5BD-2D2AF7F732BC}" dt="2024-06-01T01:00:51.285" v="9605" actId="1076"/>
          <ac:picMkLst>
            <pc:docMk/>
            <pc:sldMk cId="4246598498" sldId="293"/>
            <ac:picMk id="5" creationId="{925FC167-800F-8D1B-58D6-21983FE9D7CA}"/>
          </ac:picMkLst>
        </pc:picChg>
      </pc:sldChg>
      <pc:sldChg chg="modSp new">
        <pc:chgData name="Gwyne Taylor" userId="84feef5c-c4fc-47d0-b065-b5d7d1126cd3" providerId="ADAL" clId="{B8912664-5EF3-440E-A5BD-2D2AF7F732BC}" dt="2024-06-01T00:31:55.083" v="9318" actId="20577"/>
        <pc:sldMkLst>
          <pc:docMk/>
          <pc:sldMk cId="896296867" sldId="294"/>
        </pc:sldMkLst>
        <pc:spChg chg="mod">
          <ac:chgData name="Gwyne Taylor" userId="84feef5c-c4fc-47d0-b065-b5d7d1126cd3" providerId="ADAL" clId="{B8912664-5EF3-440E-A5BD-2D2AF7F732BC}" dt="2024-06-01T00:31:55.083" v="9318" actId="20577"/>
          <ac:spMkLst>
            <pc:docMk/>
            <pc:sldMk cId="896296867" sldId="294"/>
            <ac:spMk id="2" creationId="{C769E797-1E72-901E-73ED-5D65F6C26780}"/>
          </ac:spMkLst>
        </pc:spChg>
      </pc:sldChg>
      <pc:sldChg chg="new del">
        <pc:chgData name="Gwyne Taylor" userId="84feef5c-c4fc-47d0-b065-b5d7d1126cd3" providerId="ADAL" clId="{B8912664-5EF3-440E-A5BD-2D2AF7F732BC}" dt="2024-05-31T23:48:53.109" v="8933" actId="680"/>
        <pc:sldMkLst>
          <pc:docMk/>
          <pc:sldMk cId="3401440008" sldId="294"/>
        </pc:sldMkLst>
      </pc:sldChg>
      <pc:sldChg chg="add">
        <pc:chgData name="Gwyne Taylor" userId="84feef5c-c4fc-47d0-b065-b5d7d1126cd3" providerId="ADAL" clId="{B8912664-5EF3-440E-A5BD-2D2AF7F732BC}" dt="2024-06-01T12:20:32.297" v="15025" actId="2890"/>
        <pc:sldMkLst>
          <pc:docMk/>
          <pc:sldMk cId="3819971403" sldId="295"/>
        </pc:sldMkLst>
      </pc:sldChg>
    </pc:docChg>
  </pc:docChgLst>
  <pc:docChgLst>
    <pc:chgData name="Gwyne Taylor" userId="S::gtaylor@gwynetaylorconsulting.com::84feef5c-c4fc-47d0-b065-b5d7d1126cd3" providerId="AD" clId="Web-{C9D59FF9-1BAA-42B9-4A21-AD12283C14D7}"/>
    <pc:docChg chg="modSld">
      <pc:chgData name="Gwyne Taylor" userId="S::gtaylor@gwynetaylorconsulting.com::84feef5c-c4fc-47d0-b065-b5d7d1126cd3" providerId="AD" clId="Web-{C9D59FF9-1BAA-42B9-4A21-AD12283C14D7}" dt="2024-05-14T07:48:57.900" v="594"/>
      <pc:docMkLst>
        <pc:docMk/>
      </pc:docMkLst>
      <pc:sldChg chg="modNotes">
        <pc:chgData name="Gwyne Taylor" userId="S::gtaylor@gwynetaylorconsulting.com::84feef5c-c4fc-47d0-b065-b5d7d1126cd3" providerId="AD" clId="Web-{C9D59FF9-1BAA-42B9-4A21-AD12283C14D7}" dt="2024-05-14T07:48:24.508" v="552"/>
        <pc:sldMkLst>
          <pc:docMk/>
          <pc:sldMk cId="987906664" sldId="257"/>
        </pc:sldMkLst>
      </pc:sldChg>
      <pc:sldChg chg="modNotes">
        <pc:chgData name="Gwyne Taylor" userId="S::gtaylor@gwynetaylorconsulting.com::84feef5c-c4fc-47d0-b065-b5d7d1126cd3" providerId="AD" clId="Web-{C9D59FF9-1BAA-42B9-4A21-AD12283C14D7}" dt="2024-05-14T07:48:57.900" v="594"/>
        <pc:sldMkLst>
          <pc:docMk/>
          <pc:sldMk cId="1650797416" sldId="264"/>
        </pc:sldMkLst>
      </pc:sldChg>
    </pc:docChg>
  </pc:docChgLst>
  <pc:docChgLst>
    <pc:chgData name="sheneilhilliard@gmail.com" userId="S::sheneilhilliard_gmail.com#ext#@gwynecopelandcom.onmicrosoft.com::bb6ab3c0-5cf6-4a00-b3a7-5d8093962678" providerId="AD" clId="Web-{5566A512-B99C-C83F-0B37-115532FBD75D}"/>
    <pc:docChg chg="addSld delSld modSld">
      <pc:chgData name="sheneilhilliard@gmail.com" userId="S::sheneilhilliard_gmail.com#ext#@gwynecopelandcom.onmicrosoft.com::bb6ab3c0-5cf6-4a00-b3a7-5d8093962678" providerId="AD" clId="Web-{5566A512-B99C-C83F-0B37-115532FBD75D}" dt="2024-06-07T13:21:13.752" v="27" actId="20577"/>
      <pc:docMkLst>
        <pc:docMk/>
      </pc:docMkLst>
      <pc:sldChg chg="addSp delSp modSp">
        <pc:chgData name="sheneilhilliard@gmail.com" userId="S::sheneilhilliard_gmail.com#ext#@gwynecopelandcom.onmicrosoft.com::bb6ab3c0-5cf6-4a00-b3a7-5d8093962678" providerId="AD" clId="Web-{5566A512-B99C-C83F-0B37-115532FBD75D}" dt="2024-06-07T13:21:13.752" v="27" actId="20577"/>
        <pc:sldMkLst>
          <pc:docMk/>
          <pc:sldMk cId="1914950133" sldId="261"/>
        </pc:sldMkLst>
        <pc:spChg chg="del">
          <ac:chgData name="sheneilhilliard@gmail.com" userId="S::sheneilhilliard_gmail.com#ext#@gwynecopelandcom.onmicrosoft.com::bb6ab3c0-5cf6-4a00-b3a7-5d8093962678" providerId="AD" clId="Web-{5566A512-B99C-C83F-0B37-115532FBD75D}" dt="2024-06-07T13:20:32.937" v="9"/>
          <ac:spMkLst>
            <pc:docMk/>
            <pc:sldMk cId="1914950133" sldId="261"/>
            <ac:spMk id="2" creationId="{4EC0B5E8-35B4-5B8F-8EEF-50B2DB7E93FA}"/>
          </ac:spMkLst>
        </pc:spChg>
        <pc:spChg chg="add mod">
          <ac:chgData name="sheneilhilliard@gmail.com" userId="S::sheneilhilliard_gmail.com#ext#@gwynecopelandcom.onmicrosoft.com::bb6ab3c0-5cf6-4a00-b3a7-5d8093962678" providerId="AD" clId="Web-{5566A512-B99C-C83F-0B37-115532FBD75D}" dt="2024-06-07T13:21:13.752" v="27" actId="20577"/>
          <ac:spMkLst>
            <pc:docMk/>
            <pc:sldMk cId="1914950133" sldId="261"/>
            <ac:spMk id="5" creationId="{E9321F43-DD04-6B75-68D4-B408CAFB4E26}"/>
          </ac:spMkLst>
        </pc:spChg>
        <pc:spChg chg="add">
          <ac:chgData name="sheneilhilliard@gmail.com" userId="S::sheneilhilliard_gmail.com#ext#@gwynecopelandcom.onmicrosoft.com::bb6ab3c0-5cf6-4a00-b3a7-5d8093962678" providerId="AD" clId="Web-{5566A512-B99C-C83F-0B37-115532FBD75D}" dt="2024-06-07T13:20:00.419" v="3"/>
          <ac:spMkLst>
            <pc:docMk/>
            <pc:sldMk cId="1914950133" sldId="261"/>
            <ac:spMk id="7" creationId="{D6686F5A-A776-4020-0ED2-E9F1327DB89F}"/>
          </ac:spMkLst>
        </pc:spChg>
        <pc:spChg chg="del">
          <ac:chgData name="sheneilhilliard@gmail.com" userId="S::sheneilhilliard_gmail.com#ext#@gwynecopelandcom.onmicrosoft.com::bb6ab3c0-5cf6-4a00-b3a7-5d8093962678" providerId="AD" clId="Web-{5566A512-B99C-C83F-0B37-115532FBD75D}" dt="2024-06-07T13:20:11.529" v="5"/>
          <ac:spMkLst>
            <pc:docMk/>
            <pc:sldMk cId="1914950133" sldId="261"/>
            <ac:spMk id="11" creationId="{C4FE50D0-5D48-0022-418F-95561CF33020}"/>
          </ac:spMkLst>
        </pc:spChg>
        <pc:spChg chg="add mod">
          <ac:chgData name="sheneilhilliard@gmail.com" userId="S::sheneilhilliard_gmail.com#ext#@gwynecopelandcom.onmicrosoft.com::bb6ab3c0-5cf6-4a00-b3a7-5d8093962678" providerId="AD" clId="Web-{5566A512-B99C-C83F-0B37-115532FBD75D}" dt="2024-06-07T13:20:40.297" v="10" actId="1076"/>
          <ac:spMkLst>
            <pc:docMk/>
            <pc:sldMk cId="1914950133" sldId="261"/>
            <ac:spMk id="12" creationId="{806DE0B1-A281-2A4D-49F1-47A4C0903B5B}"/>
          </ac:spMkLst>
        </pc:spChg>
        <pc:spChg chg="add del mod">
          <ac:chgData name="sheneilhilliard@gmail.com" userId="S::sheneilhilliard_gmail.com#ext#@gwynecopelandcom.onmicrosoft.com::bb6ab3c0-5cf6-4a00-b3a7-5d8093962678" providerId="AD" clId="Web-{5566A512-B99C-C83F-0B37-115532FBD75D}" dt="2024-06-07T13:20:19.295" v="6"/>
          <ac:spMkLst>
            <pc:docMk/>
            <pc:sldMk cId="1914950133" sldId="261"/>
            <ac:spMk id="14" creationId="{92B8B03F-98E7-6AE7-6891-CBAF1C5E29C8}"/>
          </ac:spMkLst>
        </pc:spChg>
        <pc:picChg chg="mod">
          <ac:chgData name="sheneilhilliard@gmail.com" userId="S::sheneilhilliard_gmail.com#ext#@gwynecopelandcom.onmicrosoft.com::bb6ab3c0-5cf6-4a00-b3a7-5d8093962678" providerId="AD" clId="Web-{5566A512-B99C-C83F-0B37-115532FBD75D}" dt="2024-06-07T13:20:25.077" v="7" actId="1076"/>
          <ac:picMkLst>
            <pc:docMk/>
            <pc:sldMk cId="1914950133" sldId="261"/>
            <ac:picMk id="3" creationId="{B62641B5-98A6-C944-EC47-F5E7014FE754}"/>
          </ac:picMkLst>
        </pc:picChg>
        <pc:picChg chg="mod">
          <ac:chgData name="sheneilhilliard@gmail.com" userId="S::sheneilhilliard_gmail.com#ext#@gwynecopelandcom.onmicrosoft.com::bb6ab3c0-5cf6-4a00-b3a7-5d8093962678" providerId="AD" clId="Web-{5566A512-B99C-C83F-0B37-115532FBD75D}" dt="2024-06-07T13:20:28.702" v="8" actId="1076"/>
          <ac:picMkLst>
            <pc:docMk/>
            <pc:sldMk cId="1914950133" sldId="261"/>
            <ac:picMk id="8" creationId="{B7071F06-C51A-9B15-8386-F53A6AA27CE6}"/>
          </ac:picMkLst>
        </pc:picChg>
      </pc:sldChg>
      <pc:sldChg chg="add del replId">
        <pc:chgData name="sheneilhilliard@gmail.com" userId="S::sheneilhilliard_gmail.com#ext#@gwynecopelandcom.onmicrosoft.com::bb6ab3c0-5cf6-4a00-b3a7-5d8093962678" providerId="AD" clId="Web-{5566A512-B99C-C83F-0B37-115532FBD75D}" dt="2024-06-07T13:19:47.777" v="1"/>
        <pc:sldMkLst>
          <pc:docMk/>
          <pc:sldMk cId="1350326523" sldId="296"/>
        </pc:sldMkLst>
      </pc:sldChg>
    </pc:docChg>
  </pc:docChgLst>
  <pc:docChgLst>
    <pc:chgData name="Gwyne  Copeland" userId="bb40fcb0-0a7b-482f-a196-41047f90e6b1" providerId="ADAL" clId="{44A90AE5-11B1-4470-9D19-B38D54548FFD}"/>
    <pc:docChg chg="custSel addSld delSld modSld">
      <pc:chgData name="Gwyne  Copeland" userId="bb40fcb0-0a7b-482f-a196-41047f90e6b1" providerId="ADAL" clId="{44A90AE5-11B1-4470-9D19-B38D54548FFD}" dt="2024-05-06T19:15:47.791" v="424" actId="20577"/>
      <pc:docMkLst>
        <pc:docMk/>
      </pc:docMkLst>
      <pc:sldChg chg="modSp mod modNotesTx">
        <pc:chgData name="Gwyne  Copeland" userId="bb40fcb0-0a7b-482f-a196-41047f90e6b1" providerId="ADAL" clId="{44A90AE5-11B1-4470-9D19-B38D54548FFD}" dt="2024-05-06T15:24:30.346" v="83" actId="20577"/>
        <pc:sldMkLst>
          <pc:docMk/>
          <pc:sldMk cId="1914950133" sldId="261"/>
        </pc:sldMkLst>
        <pc:spChg chg="mod">
          <ac:chgData name="Gwyne  Copeland" userId="bb40fcb0-0a7b-482f-a196-41047f90e6b1" providerId="ADAL" clId="{44A90AE5-11B1-4470-9D19-B38D54548FFD}" dt="2024-05-06T15:24:30.346" v="83" actId="20577"/>
          <ac:spMkLst>
            <pc:docMk/>
            <pc:sldMk cId="1914950133" sldId="261"/>
            <ac:spMk id="11" creationId="{C4FE50D0-5D48-0022-418F-95561CF33020}"/>
          </ac:spMkLst>
        </pc:spChg>
      </pc:sldChg>
      <pc:sldChg chg="modSp mod modNotesTx">
        <pc:chgData name="Gwyne  Copeland" userId="bb40fcb0-0a7b-482f-a196-41047f90e6b1" providerId="ADAL" clId="{44A90AE5-11B1-4470-9D19-B38D54548FFD}" dt="2024-05-06T15:25:00.650" v="116"/>
        <pc:sldMkLst>
          <pc:docMk/>
          <pc:sldMk cId="3178361599" sldId="262"/>
        </pc:sldMkLst>
        <pc:spChg chg="mod">
          <ac:chgData name="Gwyne  Copeland" userId="bb40fcb0-0a7b-482f-a196-41047f90e6b1" providerId="ADAL" clId="{44A90AE5-11B1-4470-9D19-B38D54548FFD}" dt="2024-05-06T15:24:56.286" v="115" actId="20577"/>
          <ac:spMkLst>
            <pc:docMk/>
            <pc:sldMk cId="3178361599" sldId="262"/>
            <ac:spMk id="5" creationId="{5D5A446D-9F51-6EF7-6914-5CDDCD69E534}"/>
          </ac:spMkLst>
        </pc:spChg>
      </pc:sldChg>
      <pc:sldChg chg="modSp mod modNotesTx">
        <pc:chgData name="Gwyne  Copeland" userId="bb40fcb0-0a7b-482f-a196-41047f90e6b1" providerId="ADAL" clId="{44A90AE5-11B1-4470-9D19-B38D54548FFD}" dt="2024-05-06T15:22:03.297" v="2"/>
        <pc:sldMkLst>
          <pc:docMk/>
          <pc:sldMk cId="3595648193" sldId="263"/>
        </pc:sldMkLst>
        <pc:spChg chg="mod">
          <ac:chgData name="Gwyne  Copeland" userId="bb40fcb0-0a7b-482f-a196-41047f90e6b1" providerId="ADAL" clId="{44A90AE5-11B1-4470-9D19-B38D54548FFD}" dt="2024-05-06T15:22:03.297" v="2"/>
          <ac:spMkLst>
            <pc:docMk/>
            <pc:sldMk cId="3595648193" sldId="263"/>
            <ac:spMk id="6" creationId="{565E8F2F-1EBB-560A-9A7C-7914E2D5CFA4}"/>
          </ac:spMkLst>
        </pc:spChg>
      </pc:sldChg>
      <pc:sldChg chg="del">
        <pc:chgData name="Gwyne  Copeland" userId="bb40fcb0-0a7b-482f-a196-41047f90e6b1" providerId="ADAL" clId="{44A90AE5-11B1-4470-9D19-B38D54548FFD}" dt="2024-05-06T15:28:00.244" v="186" actId="2696"/>
        <pc:sldMkLst>
          <pc:docMk/>
          <pc:sldMk cId="497323165" sldId="265"/>
        </pc:sldMkLst>
      </pc:sldChg>
      <pc:sldChg chg="modSp mod modNotesTx">
        <pc:chgData name="Gwyne  Copeland" userId="bb40fcb0-0a7b-482f-a196-41047f90e6b1" providerId="ADAL" clId="{44A90AE5-11B1-4470-9D19-B38D54548FFD}" dt="2024-05-06T19:15:47.791" v="424" actId="20577"/>
        <pc:sldMkLst>
          <pc:docMk/>
          <pc:sldMk cId="3152840680" sldId="267"/>
        </pc:sldMkLst>
        <pc:spChg chg="mod">
          <ac:chgData name="Gwyne  Copeland" userId="bb40fcb0-0a7b-482f-a196-41047f90e6b1" providerId="ADAL" clId="{44A90AE5-11B1-4470-9D19-B38D54548FFD}" dt="2024-05-06T19:15:47.791" v="424" actId="20577"/>
          <ac:spMkLst>
            <pc:docMk/>
            <pc:sldMk cId="3152840680" sldId="267"/>
            <ac:spMk id="10" creationId="{12F57599-0EFC-83FD-6D83-46D0768BD54A}"/>
          </ac:spMkLst>
        </pc:spChg>
      </pc:sldChg>
      <pc:sldChg chg="del">
        <pc:chgData name="Gwyne  Copeland" userId="bb40fcb0-0a7b-482f-a196-41047f90e6b1" providerId="ADAL" clId="{44A90AE5-11B1-4470-9D19-B38D54548FFD}" dt="2024-05-06T18:25:57.538" v="236" actId="2696"/>
        <pc:sldMkLst>
          <pc:docMk/>
          <pc:sldMk cId="3085322174" sldId="268"/>
        </pc:sldMkLst>
      </pc:sldChg>
      <pc:sldChg chg="modSp mod modNotesTx">
        <pc:chgData name="Gwyne  Copeland" userId="bb40fcb0-0a7b-482f-a196-41047f90e6b1" providerId="ADAL" clId="{44A90AE5-11B1-4470-9D19-B38D54548FFD}" dt="2024-05-06T15:25:31.346" v="137"/>
        <pc:sldMkLst>
          <pc:docMk/>
          <pc:sldMk cId="2327926526" sldId="270"/>
        </pc:sldMkLst>
        <pc:spChg chg="mod">
          <ac:chgData name="Gwyne  Copeland" userId="bb40fcb0-0a7b-482f-a196-41047f90e6b1" providerId="ADAL" clId="{44A90AE5-11B1-4470-9D19-B38D54548FFD}" dt="2024-05-06T15:25:28.490" v="136" actId="20577"/>
          <ac:spMkLst>
            <pc:docMk/>
            <pc:sldMk cId="2327926526" sldId="270"/>
            <ac:spMk id="6" creationId="{565E8F2F-1EBB-560A-9A7C-7914E2D5CFA4}"/>
          </ac:spMkLst>
        </pc:spChg>
      </pc:sldChg>
      <pc:sldChg chg="modSp mod modNotesTx">
        <pc:chgData name="Gwyne  Copeland" userId="bb40fcb0-0a7b-482f-a196-41047f90e6b1" providerId="ADAL" clId="{44A90AE5-11B1-4470-9D19-B38D54548FFD}" dt="2024-05-06T15:22:42.136" v="24" actId="20577"/>
        <pc:sldMkLst>
          <pc:docMk/>
          <pc:sldMk cId="165040029" sldId="271"/>
        </pc:sldMkLst>
        <pc:spChg chg="mod">
          <ac:chgData name="Gwyne  Copeland" userId="bb40fcb0-0a7b-482f-a196-41047f90e6b1" providerId="ADAL" clId="{44A90AE5-11B1-4470-9D19-B38D54548FFD}" dt="2024-05-06T15:22:42.136" v="24" actId="20577"/>
          <ac:spMkLst>
            <pc:docMk/>
            <pc:sldMk cId="165040029" sldId="271"/>
            <ac:spMk id="6" creationId="{565E8F2F-1EBB-560A-9A7C-7914E2D5CFA4}"/>
          </ac:spMkLst>
        </pc:spChg>
      </pc:sldChg>
      <pc:sldChg chg="modSp mod modNotesTx">
        <pc:chgData name="Gwyne  Copeland" userId="bb40fcb0-0a7b-482f-a196-41047f90e6b1" providerId="ADAL" clId="{44A90AE5-11B1-4470-9D19-B38D54548FFD}" dt="2024-05-06T15:29:50.814" v="235" actId="20577"/>
        <pc:sldMkLst>
          <pc:docMk/>
          <pc:sldMk cId="803377939" sldId="272"/>
        </pc:sldMkLst>
        <pc:spChg chg="mod">
          <ac:chgData name="Gwyne  Copeland" userId="bb40fcb0-0a7b-482f-a196-41047f90e6b1" providerId="ADAL" clId="{44A90AE5-11B1-4470-9D19-B38D54548FFD}" dt="2024-05-06T15:23:40.564" v="43" actId="20577"/>
          <ac:spMkLst>
            <pc:docMk/>
            <pc:sldMk cId="803377939" sldId="272"/>
            <ac:spMk id="6" creationId="{565E8F2F-1EBB-560A-9A7C-7914E2D5CFA4}"/>
          </ac:spMkLst>
        </pc:spChg>
        <pc:spChg chg="mod">
          <ac:chgData name="Gwyne  Copeland" userId="bb40fcb0-0a7b-482f-a196-41047f90e6b1" providerId="ADAL" clId="{44A90AE5-11B1-4470-9D19-B38D54548FFD}" dt="2024-05-06T15:29:50.814" v="235" actId="20577"/>
          <ac:spMkLst>
            <pc:docMk/>
            <pc:sldMk cId="803377939" sldId="272"/>
            <ac:spMk id="7" creationId="{9717358E-D76F-0ED1-0C9F-5A26AE52B0A1}"/>
          </ac:spMkLst>
        </pc:spChg>
      </pc:sldChg>
      <pc:sldChg chg="modSp add mod modNotesTx">
        <pc:chgData name="Gwyne  Copeland" userId="bb40fcb0-0a7b-482f-a196-41047f90e6b1" providerId="ADAL" clId="{44A90AE5-11B1-4470-9D19-B38D54548FFD}" dt="2024-05-06T15:26:12.865" v="161"/>
        <pc:sldMkLst>
          <pc:docMk/>
          <pc:sldMk cId="2265201028" sldId="273"/>
        </pc:sldMkLst>
        <pc:spChg chg="mod">
          <ac:chgData name="Gwyne  Copeland" userId="bb40fcb0-0a7b-482f-a196-41047f90e6b1" providerId="ADAL" clId="{44A90AE5-11B1-4470-9D19-B38D54548FFD}" dt="2024-05-06T15:26:08.440" v="160" actId="20577"/>
          <ac:spMkLst>
            <pc:docMk/>
            <pc:sldMk cId="2265201028" sldId="273"/>
            <ac:spMk id="6" creationId="{565E8F2F-1EBB-560A-9A7C-7914E2D5CFA4}"/>
          </ac:spMkLst>
        </pc:spChg>
      </pc:sldChg>
      <pc:sldChg chg="modSp add mod modNotesTx">
        <pc:chgData name="Gwyne  Copeland" userId="bb40fcb0-0a7b-482f-a196-41047f90e6b1" providerId="ADAL" clId="{44A90AE5-11B1-4470-9D19-B38D54548FFD}" dt="2024-05-06T15:27:37.934" v="185"/>
        <pc:sldMkLst>
          <pc:docMk/>
          <pc:sldMk cId="408726758" sldId="274"/>
        </pc:sldMkLst>
        <pc:spChg chg="mod">
          <ac:chgData name="Gwyne  Copeland" userId="bb40fcb0-0a7b-482f-a196-41047f90e6b1" providerId="ADAL" clId="{44A90AE5-11B1-4470-9D19-B38D54548FFD}" dt="2024-05-06T15:26:43.721" v="182" actId="20577"/>
          <ac:spMkLst>
            <pc:docMk/>
            <pc:sldMk cId="408726758" sldId="274"/>
            <ac:spMk id="6" creationId="{565E8F2F-1EBB-560A-9A7C-7914E2D5CFA4}"/>
          </ac:spMkLst>
        </pc:spChg>
      </pc:sldChg>
    </pc:docChg>
  </pc:docChgLst>
  <pc:docChgLst>
    <pc:chgData name="Gwyne Taylor" userId="S::gtaylor@gwynetaylorconsulting.com::84feef5c-c4fc-47d0-b065-b5d7d1126cd3" providerId="AD" clId="Web-{2B301371-6821-131E-1632-A026C26AAF67}"/>
    <pc:docChg chg="modSld">
      <pc:chgData name="Gwyne Taylor" userId="S::gtaylor@gwynetaylorconsulting.com::84feef5c-c4fc-47d0-b065-b5d7d1126cd3" providerId="AD" clId="Web-{2B301371-6821-131E-1632-A026C26AAF67}" dt="2024-05-29T19:03:05.980" v="5" actId="1076"/>
      <pc:docMkLst>
        <pc:docMk/>
      </pc:docMkLst>
      <pc:sldChg chg="addSp delSp modSp">
        <pc:chgData name="Gwyne Taylor" userId="S::gtaylor@gwynetaylorconsulting.com::84feef5c-c4fc-47d0-b065-b5d7d1126cd3" providerId="AD" clId="Web-{2B301371-6821-131E-1632-A026C26AAF67}" dt="2024-05-29T19:03:05.980" v="5" actId="1076"/>
        <pc:sldMkLst>
          <pc:docMk/>
          <pc:sldMk cId="3959389834" sldId="275"/>
        </pc:sldMkLst>
        <pc:spChg chg="del">
          <ac:chgData name="Gwyne Taylor" userId="S::gtaylor@gwynetaylorconsulting.com::84feef5c-c4fc-47d0-b065-b5d7d1126cd3" providerId="AD" clId="Web-{2B301371-6821-131E-1632-A026C26AAF67}" dt="2024-05-29T19:02:31.603" v="1"/>
          <ac:spMkLst>
            <pc:docMk/>
            <pc:sldMk cId="3959389834" sldId="275"/>
            <ac:spMk id="2" creationId="{BB82CC6D-2210-A926-6E49-1B4D14971425}"/>
          </ac:spMkLst>
        </pc:spChg>
        <pc:spChg chg="add mod">
          <ac:chgData name="Gwyne Taylor" userId="S::gtaylor@gwynetaylorconsulting.com::84feef5c-c4fc-47d0-b065-b5d7d1126cd3" providerId="AD" clId="Web-{2B301371-6821-131E-1632-A026C26AAF67}" dt="2024-05-29T19:03:05.980" v="5" actId="1076"/>
          <ac:spMkLst>
            <pc:docMk/>
            <pc:sldMk cId="3959389834" sldId="275"/>
            <ac:spMk id="4" creationId="{13000366-B2B9-E1CF-1923-021053F3929B}"/>
          </ac:spMkLst>
        </pc:spChg>
      </pc:sldChg>
      <pc:sldChg chg="modSp">
        <pc:chgData name="Gwyne Taylor" userId="S::gtaylor@gwynetaylorconsulting.com::84feef5c-c4fc-47d0-b065-b5d7d1126cd3" providerId="AD" clId="Web-{2B301371-6821-131E-1632-A026C26AAF67}" dt="2024-05-29T19:01:48.943" v="0" actId="1076"/>
        <pc:sldMkLst>
          <pc:docMk/>
          <pc:sldMk cId="2164954226" sldId="277"/>
        </pc:sldMkLst>
        <pc:spChg chg="mod">
          <ac:chgData name="Gwyne Taylor" userId="S::gtaylor@gwynetaylorconsulting.com::84feef5c-c4fc-47d0-b065-b5d7d1126cd3" providerId="AD" clId="Web-{2B301371-6821-131E-1632-A026C26AAF67}" dt="2024-05-29T19:01:48.943" v="0" actId="1076"/>
          <ac:spMkLst>
            <pc:docMk/>
            <pc:sldMk cId="2164954226" sldId="277"/>
            <ac:spMk id="2" creationId="{3C754080-1B0C-8B61-7F17-1866BF2365A6}"/>
          </ac:spMkLst>
        </pc:spChg>
      </pc:sldChg>
    </pc:docChg>
  </pc:docChgLst>
  <pc:docChgLst>
    <pc:chgData name="Gwyne Taylor" userId="84feef5c-c4fc-47d0-b065-b5d7d1126cd3" providerId="ADAL" clId="{101B1E71-0CAE-4CEA-AC65-0A45A8B8AF5C}"/>
    <pc:docChg chg="undo redo custSel addSld delSld modSld sldOrd">
      <pc:chgData name="Gwyne Taylor" userId="84feef5c-c4fc-47d0-b065-b5d7d1126cd3" providerId="ADAL" clId="{101B1E71-0CAE-4CEA-AC65-0A45A8B8AF5C}" dt="2024-05-28T11:37:46.122" v="12021" actId="5793"/>
      <pc:docMkLst>
        <pc:docMk/>
      </pc:docMkLst>
      <pc:sldChg chg="modNotesTx">
        <pc:chgData name="Gwyne Taylor" userId="84feef5c-c4fc-47d0-b065-b5d7d1126cd3" providerId="ADAL" clId="{101B1E71-0CAE-4CEA-AC65-0A45A8B8AF5C}" dt="2024-05-27T12:58:43.864" v="8348" actId="313"/>
        <pc:sldMkLst>
          <pc:docMk/>
          <pc:sldMk cId="987906664" sldId="257"/>
        </pc:sldMkLst>
      </pc:sldChg>
      <pc:sldChg chg="addSp delSp modSp mod chgLayout modNotesTx">
        <pc:chgData name="Gwyne Taylor" userId="84feef5c-c4fc-47d0-b065-b5d7d1126cd3" providerId="ADAL" clId="{101B1E71-0CAE-4CEA-AC65-0A45A8B8AF5C}" dt="2024-05-28T11:09:56.206" v="11331"/>
        <pc:sldMkLst>
          <pc:docMk/>
          <pc:sldMk cId="1028367319" sldId="259"/>
        </pc:sldMkLst>
        <pc:spChg chg="mod ord">
          <ac:chgData name="Gwyne Taylor" userId="84feef5c-c4fc-47d0-b065-b5d7d1126cd3" providerId="ADAL" clId="{101B1E71-0CAE-4CEA-AC65-0A45A8B8AF5C}" dt="2024-05-28T11:09:56.206" v="11331"/>
          <ac:spMkLst>
            <pc:docMk/>
            <pc:sldMk cId="1028367319" sldId="259"/>
            <ac:spMk id="2" creationId="{AEA09AD3-823B-C75B-860F-B1B6F56BA81B}"/>
          </ac:spMkLst>
        </pc:spChg>
        <pc:spChg chg="mod ord">
          <ac:chgData name="Gwyne Taylor" userId="84feef5c-c4fc-47d0-b065-b5d7d1126cd3" providerId="ADAL" clId="{101B1E71-0CAE-4CEA-AC65-0A45A8B8AF5C}" dt="2024-05-27T00:37:07.419" v="2904" actId="700"/>
          <ac:spMkLst>
            <pc:docMk/>
            <pc:sldMk cId="1028367319" sldId="259"/>
            <ac:spMk id="4" creationId="{5E271239-016C-45E8-0FD0-9384B7A94B96}"/>
          </ac:spMkLst>
        </pc:spChg>
        <pc:spChg chg="add del mod">
          <ac:chgData name="Gwyne Taylor" userId="84feef5c-c4fc-47d0-b065-b5d7d1126cd3" providerId="ADAL" clId="{101B1E71-0CAE-4CEA-AC65-0A45A8B8AF5C}" dt="2024-05-27T00:35:20.910" v="2856" actId="478"/>
          <ac:spMkLst>
            <pc:docMk/>
            <pc:sldMk cId="1028367319" sldId="259"/>
            <ac:spMk id="5" creationId="{1DF91DE7-49D5-B7BC-4D16-F9E7D73A8E2D}"/>
          </ac:spMkLst>
        </pc:spChg>
        <pc:spChg chg="del">
          <ac:chgData name="Gwyne Taylor" userId="84feef5c-c4fc-47d0-b065-b5d7d1126cd3" providerId="ADAL" clId="{101B1E71-0CAE-4CEA-AC65-0A45A8B8AF5C}" dt="2024-05-27T00:35:14.776" v="2855" actId="478"/>
          <ac:spMkLst>
            <pc:docMk/>
            <pc:sldMk cId="1028367319" sldId="259"/>
            <ac:spMk id="6" creationId="{3E86C963-77E9-0660-E857-E45D8DA3A755}"/>
          </ac:spMkLst>
        </pc:spChg>
        <pc:spChg chg="add mod ord">
          <ac:chgData name="Gwyne Taylor" userId="84feef5c-c4fc-47d0-b065-b5d7d1126cd3" providerId="ADAL" clId="{101B1E71-0CAE-4CEA-AC65-0A45A8B8AF5C}" dt="2024-05-27T00:38:09.821" v="2913" actId="108"/>
          <ac:spMkLst>
            <pc:docMk/>
            <pc:sldMk cId="1028367319" sldId="259"/>
            <ac:spMk id="7" creationId="{7D34B931-D635-3396-631D-5470E0122943}"/>
          </ac:spMkLst>
        </pc:spChg>
      </pc:sldChg>
      <pc:sldChg chg="modNotesTx">
        <pc:chgData name="Gwyne Taylor" userId="84feef5c-c4fc-47d0-b065-b5d7d1126cd3" providerId="ADAL" clId="{101B1E71-0CAE-4CEA-AC65-0A45A8B8AF5C}" dt="2024-05-28T11:01:20.474" v="10460" actId="20577"/>
        <pc:sldMkLst>
          <pc:docMk/>
          <pc:sldMk cId="3659844743" sldId="260"/>
        </pc:sldMkLst>
      </pc:sldChg>
      <pc:sldChg chg="addSp delSp modSp mod modNotesTx">
        <pc:chgData name="Gwyne Taylor" userId="84feef5c-c4fc-47d0-b065-b5d7d1126cd3" providerId="ADAL" clId="{101B1E71-0CAE-4CEA-AC65-0A45A8B8AF5C}" dt="2024-05-27T23:56:23.335" v="9766" actId="1076"/>
        <pc:sldMkLst>
          <pc:docMk/>
          <pc:sldMk cId="1914950133" sldId="261"/>
        </pc:sldMkLst>
        <pc:spChg chg="del">
          <ac:chgData name="Gwyne Taylor" userId="84feef5c-c4fc-47d0-b065-b5d7d1126cd3" providerId="ADAL" clId="{101B1E71-0CAE-4CEA-AC65-0A45A8B8AF5C}" dt="2024-05-27T23:56:15.601" v="9765" actId="22"/>
          <ac:spMkLst>
            <pc:docMk/>
            <pc:sldMk cId="1914950133" sldId="261"/>
            <ac:spMk id="12" creationId="{CD71C3EF-9F75-FFC8-D064-7F5FC705BEA9}"/>
          </ac:spMkLst>
        </pc:spChg>
        <pc:spChg chg="mod">
          <ac:chgData name="Gwyne Taylor" userId="84feef5c-c4fc-47d0-b065-b5d7d1126cd3" providerId="ADAL" clId="{101B1E71-0CAE-4CEA-AC65-0A45A8B8AF5C}" dt="2024-05-27T23:39:32" v="9764" actId="12"/>
          <ac:spMkLst>
            <pc:docMk/>
            <pc:sldMk cId="1914950133" sldId="261"/>
            <ac:spMk id="13" creationId="{42D3191E-8882-02E9-B854-7316FA3C997F}"/>
          </ac:spMkLst>
        </pc:spChg>
        <pc:picChg chg="add mod ord">
          <ac:chgData name="Gwyne Taylor" userId="84feef5c-c4fc-47d0-b065-b5d7d1126cd3" providerId="ADAL" clId="{101B1E71-0CAE-4CEA-AC65-0A45A8B8AF5C}" dt="2024-05-27T23:56:23.335" v="9766" actId="1076"/>
          <ac:picMkLst>
            <pc:docMk/>
            <pc:sldMk cId="1914950133" sldId="261"/>
            <ac:picMk id="3" creationId="{B62641B5-98A6-C944-EC47-F5E7014FE754}"/>
          </ac:picMkLst>
        </pc:picChg>
      </pc:sldChg>
      <pc:sldChg chg="modSp mod ord modNotesTx">
        <pc:chgData name="Gwyne Taylor" userId="84feef5c-c4fc-47d0-b065-b5d7d1126cd3" providerId="ADAL" clId="{101B1E71-0CAE-4CEA-AC65-0A45A8B8AF5C}" dt="2024-05-28T11:11:54.533" v="11378" actId="20577"/>
        <pc:sldMkLst>
          <pc:docMk/>
          <pc:sldMk cId="3178361599" sldId="262"/>
        </pc:sldMkLst>
        <pc:spChg chg="mod">
          <ac:chgData name="Gwyne Taylor" userId="84feef5c-c4fc-47d0-b065-b5d7d1126cd3" providerId="ADAL" clId="{101B1E71-0CAE-4CEA-AC65-0A45A8B8AF5C}" dt="2024-05-28T11:11:54.533" v="11378" actId="20577"/>
          <ac:spMkLst>
            <pc:docMk/>
            <pc:sldMk cId="3178361599" sldId="262"/>
            <ac:spMk id="5" creationId="{5D5A446D-9F51-6EF7-6914-5CDDCD69E534}"/>
          </ac:spMkLst>
        </pc:spChg>
        <pc:spChg chg="mod">
          <ac:chgData name="Gwyne Taylor" userId="84feef5c-c4fc-47d0-b065-b5d7d1126cd3" providerId="ADAL" clId="{101B1E71-0CAE-4CEA-AC65-0A45A8B8AF5C}" dt="2024-05-27T00:45:22.588" v="2920" actId="20577"/>
          <ac:spMkLst>
            <pc:docMk/>
            <pc:sldMk cId="3178361599" sldId="262"/>
            <ac:spMk id="7" creationId="{EB1E4400-F370-F470-39FE-464965337C0B}"/>
          </ac:spMkLst>
        </pc:spChg>
      </pc:sldChg>
      <pc:sldChg chg="addSp delSp modSp mod ord modNotesTx">
        <pc:chgData name="Gwyne Taylor" userId="84feef5c-c4fc-47d0-b065-b5d7d1126cd3" providerId="ADAL" clId="{101B1E71-0CAE-4CEA-AC65-0A45A8B8AF5C}" dt="2024-05-28T11:18:33.171" v="11505"/>
        <pc:sldMkLst>
          <pc:docMk/>
          <pc:sldMk cId="3595648193" sldId="263"/>
        </pc:sldMkLst>
        <pc:spChg chg="add del mod">
          <ac:chgData name="Gwyne Taylor" userId="84feef5c-c4fc-47d0-b065-b5d7d1126cd3" providerId="ADAL" clId="{101B1E71-0CAE-4CEA-AC65-0A45A8B8AF5C}" dt="2024-05-07T15:17:18.381" v="506" actId="478"/>
          <ac:spMkLst>
            <pc:docMk/>
            <pc:sldMk cId="3595648193" sldId="263"/>
            <ac:spMk id="3" creationId="{DB4E7A74-3432-A899-C3D8-406EDDD58B48}"/>
          </ac:spMkLst>
        </pc:spChg>
        <pc:spChg chg="mod">
          <ac:chgData name="Gwyne Taylor" userId="84feef5c-c4fc-47d0-b065-b5d7d1126cd3" providerId="ADAL" clId="{101B1E71-0CAE-4CEA-AC65-0A45A8B8AF5C}" dt="2024-05-07T15:17:23.700" v="507" actId="1076"/>
          <ac:spMkLst>
            <pc:docMk/>
            <pc:sldMk cId="3595648193" sldId="263"/>
            <ac:spMk id="6" creationId="{565E8F2F-1EBB-560A-9A7C-7914E2D5CFA4}"/>
          </ac:spMkLst>
        </pc:spChg>
        <pc:spChg chg="del">
          <ac:chgData name="Gwyne Taylor" userId="84feef5c-c4fc-47d0-b065-b5d7d1126cd3" providerId="ADAL" clId="{101B1E71-0CAE-4CEA-AC65-0A45A8B8AF5C}" dt="2024-05-07T15:16:48.661" v="505" actId="478"/>
          <ac:spMkLst>
            <pc:docMk/>
            <pc:sldMk cId="3595648193" sldId="263"/>
            <ac:spMk id="7" creationId="{9717358E-D76F-0ED1-0C9F-5A26AE52B0A1}"/>
          </ac:spMkLst>
        </pc:spChg>
      </pc:sldChg>
      <pc:sldChg chg="modSp del mod modNotesTx">
        <pc:chgData name="Gwyne Taylor" userId="84feef5c-c4fc-47d0-b065-b5d7d1126cd3" providerId="ADAL" clId="{101B1E71-0CAE-4CEA-AC65-0A45A8B8AF5C}" dt="2024-05-27T10:32:27.003" v="2950" actId="2696"/>
        <pc:sldMkLst>
          <pc:docMk/>
          <pc:sldMk cId="1650797416" sldId="264"/>
        </pc:sldMkLst>
        <pc:spChg chg="mod">
          <ac:chgData name="Gwyne Taylor" userId="84feef5c-c4fc-47d0-b065-b5d7d1126cd3" providerId="ADAL" clId="{101B1E71-0CAE-4CEA-AC65-0A45A8B8AF5C}" dt="2024-05-27T00:33:16.789" v="2842" actId="1076"/>
          <ac:spMkLst>
            <pc:docMk/>
            <pc:sldMk cId="1650797416" sldId="264"/>
            <ac:spMk id="4" creationId="{5DBD2089-3B52-A718-6B0E-C1A01E448196}"/>
          </ac:spMkLst>
        </pc:spChg>
      </pc:sldChg>
      <pc:sldChg chg="modSp mod modNotesTx">
        <pc:chgData name="Gwyne Taylor" userId="84feef5c-c4fc-47d0-b065-b5d7d1126cd3" providerId="ADAL" clId="{101B1E71-0CAE-4CEA-AC65-0A45A8B8AF5C}" dt="2024-05-28T11:09:08.431" v="11328" actId="255"/>
        <pc:sldMkLst>
          <pc:docMk/>
          <pc:sldMk cId="2470908987" sldId="266"/>
        </pc:sldMkLst>
        <pc:spChg chg="mod">
          <ac:chgData name="Gwyne Taylor" userId="84feef5c-c4fc-47d0-b065-b5d7d1126cd3" providerId="ADAL" clId="{101B1E71-0CAE-4CEA-AC65-0A45A8B8AF5C}" dt="2024-05-28T11:09:08.431" v="11328" actId="255"/>
          <ac:spMkLst>
            <pc:docMk/>
            <pc:sldMk cId="2470908987" sldId="266"/>
            <ac:spMk id="6" creationId="{22C66811-29E6-B87B-23FA-0FDA24E8C94A}"/>
          </ac:spMkLst>
        </pc:spChg>
      </pc:sldChg>
      <pc:sldChg chg="modSp mod modNotesTx">
        <pc:chgData name="Gwyne Taylor" userId="84feef5c-c4fc-47d0-b065-b5d7d1126cd3" providerId="ADAL" clId="{101B1E71-0CAE-4CEA-AC65-0A45A8B8AF5C}" dt="2024-05-28T11:09:22.605" v="11329" actId="255"/>
        <pc:sldMkLst>
          <pc:docMk/>
          <pc:sldMk cId="3152840680" sldId="267"/>
        </pc:sldMkLst>
        <pc:spChg chg="mod">
          <ac:chgData name="Gwyne Taylor" userId="84feef5c-c4fc-47d0-b065-b5d7d1126cd3" providerId="ADAL" clId="{101B1E71-0CAE-4CEA-AC65-0A45A8B8AF5C}" dt="2024-05-28T11:09:22.605" v="11329" actId="255"/>
          <ac:spMkLst>
            <pc:docMk/>
            <pc:sldMk cId="3152840680" sldId="267"/>
            <ac:spMk id="10" creationId="{12F57599-0EFC-83FD-6D83-46D0768BD54A}"/>
          </ac:spMkLst>
        </pc:spChg>
      </pc:sldChg>
      <pc:sldChg chg="modSp mod modNotesTx">
        <pc:chgData name="Gwyne Taylor" userId="84feef5c-c4fc-47d0-b065-b5d7d1126cd3" providerId="ADAL" clId="{101B1E71-0CAE-4CEA-AC65-0A45A8B8AF5C}" dt="2024-05-28T11:08:55.639" v="11327" actId="255"/>
        <pc:sldMkLst>
          <pc:docMk/>
          <pc:sldMk cId="4137572077" sldId="269"/>
        </pc:sldMkLst>
        <pc:spChg chg="mod">
          <ac:chgData name="Gwyne Taylor" userId="84feef5c-c4fc-47d0-b065-b5d7d1126cd3" providerId="ADAL" clId="{101B1E71-0CAE-4CEA-AC65-0A45A8B8AF5C}" dt="2024-05-28T11:08:55.639" v="11327" actId="255"/>
          <ac:spMkLst>
            <pc:docMk/>
            <pc:sldMk cId="4137572077" sldId="269"/>
            <ac:spMk id="10" creationId="{12F57599-0EFC-83FD-6D83-46D0768BD54A}"/>
          </ac:spMkLst>
        </pc:spChg>
      </pc:sldChg>
      <pc:sldChg chg="modSp mod ord modNotesTx">
        <pc:chgData name="Gwyne Taylor" userId="84feef5c-c4fc-47d0-b065-b5d7d1126cd3" providerId="ADAL" clId="{101B1E71-0CAE-4CEA-AC65-0A45A8B8AF5C}" dt="2024-05-28T11:37:46.122" v="12021" actId="5793"/>
        <pc:sldMkLst>
          <pc:docMk/>
          <pc:sldMk cId="165040029" sldId="271"/>
        </pc:sldMkLst>
        <pc:spChg chg="mod">
          <ac:chgData name="Gwyne Taylor" userId="84feef5c-c4fc-47d0-b065-b5d7d1126cd3" providerId="ADAL" clId="{101B1E71-0CAE-4CEA-AC65-0A45A8B8AF5C}" dt="2024-05-27T12:09:41.286" v="3829" actId="20577"/>
          <ac:spMkLst>
            <pc:docMk/>
            <pc:sldMk cId="165040029" sldId="271"/>
            <ac:spMk id="7" creationId="{9717358E-D76F-0ED1-0C9F-5A26AE52B0A1}"/>
          </ac:spMkLst>
        </pc:spChg>
      </pc:sldChg>
      <pc:sldChg chg="modSp mod modNotesTx">
        <pc:chgData name="Gwyne Taylor" userId="84feef5c-c4fc-47d0-b065-b5d7d1126cd3" providerId="ADAL" clId="{101B1E71-0CAE-4CEA-AC65-0A45A8B8AF5C}" dt="2024-05-27T12:07:14.515" v="3747" actId="20577"/>
        <pc:sldMkLst>
          <pc:docMk/>
          <pc:sldMk cId="803377939" sldId="272"/>
        </pc:sldMkLst>
        <pc:spChg chg="mod">
          <ac:chgData name="Gwyne Taylor" userId="84feef5c-c4fc-47d0-b065-b5d7d1126cd3" providerId="ADAL" clId="{101B1E71-0CAE-4CEA-AC65-0A45A8B8AF5C}" dt="2024-05-27T12:07:14.515" v="3747" actId="20577"/>
          <ac:spMkLst>
            <pc:docMk/>
            <pc:sldMk cId="803377939" sldId="272"/>
            <ac:spMk id="7" creationId="{9717358E-D76F-0ED1-0C9F-5A26AE52B0A1}"/>
          </ac:spMkLst>
        </pc:spChg>
      </pc:sldChg>
      <pc:sldChg chg="modSp del mod modClrScheme chgLayout modNotesTx">
        <pc:chgData name="Gwyne Taylor" userId="84feef5c-c4fc-47d0-b065-b5d7d1126cd3" providerId="ADAL" clId="{101B1E71-0CAE-4CEA-AC65-0A45A8B8AF5C}" dt="2024-05-28T11:17:37.851" v="11503" actId="2696"/>
        <pc:sldMkLst>
          <pc:docMk/>
          <pc:sldMk cId="2265201028" sldId="273"/>
        </pc:sldMkLst>
        <pc:spChg chg="mod ord">
          <ac:chgData name="Gwyne Taylor" userId="84feef5c-c4fc-47d0-b065-b5d7d1126cd3" providerId="ADAL" clId="{101B1E71-0CAE-4CEA-AC65-0A45A8B8AF5C}" dt="2024-05-27T10:49:34.359" v="3103"/>
          <ac:spMkLst>
            <pc:docMk/>
            <pc:sldMk cId="2265201028" sldId="273"/>
            <ac:spMk id="6" creationId="{565E8F2F-1EBB-560A-9A7C-7914E2D5CFA4}"/>
          </ac:spMkLst>
        </pc:spChg>
        <pc:spChg chg="mod ord">
          <ac:chgData name="Gwyne Taylor" userId="84feef5c-c4fc-47d0-b065-b5d7d1126cd3" providerId="ADAL" clId="{101B1E71-0CAE-4CEA-AC65-0A45A8B8AF5C}" dt="2024-05-27T10:47:59.733" v="3098" actId="20577"/>
          <ac:spMkLst>
            <pc:docMk/>
            <pc:sldMk cId="2265201028" sldId="273"/>
            <ac:spMk id="7" creationId="{9717358E-D76F-0ED1-0C9F-5A26AE52B0A1}"/>
          </ac:spMkLst>
        </pc:spChg>
      </pc:sldChg>
      <pc:sldChg chg="modSp mod modClrScheme chgLayout">
        <pc:chgData name="Gwyne Taylor" userId="84feef5c-c4fc-47d0-b065-b5d7d1126cd3" providerId="ADAL" clId="{101B1E71-0CAE-4CEA-AC65-0A45A8B8AF5C}" dt="2024-05-27T10:48:26.875" v="3099" actId="700"/>
        <pc:sldMkLst>
          <pc:docMk/>
          <pc:sldMk cId="408726758" sldId="274"/>
        </pc:sldMkLst>
        <pc:spChg chg="mod ord">
          <ac:chgData name="Gwyne Taylor" userId="84feef5c-c4fc-47d0-b065-b5d7d1126cd3" providerId="ADAL" clId="{101B1E71-0CAE-4CEA-AC65-0A45A8B8AF5C}" dt="2024-05-27T10:48:26.875" v="3099" actId="700"/>
          <ac:spMkLst>
            <pc:docMk/>
            <pc:sldMk cId="408726758" sldId="274"/>
            <ac:spMk id="6" creationId="{565E8F2F-1EBB-560A-9A7C-7914E2D5CFA4}"/>
          </ac:spMkLst>
        </pc:spChg>
        <pc:spChg chg="mod ord">
          <ac:chgData name="Gwyne Taylor" userId="84feef5c-c4fc-47d0-b065-b5d7d1126cd3" providerId="ADAL" clId="{101B1E71-0CAE-4CEA-AC65-0A45A8B8AF5C}" dt="2024-05-27T10:48:26.875" v="3099" actId="700"/>
          <ac:spMkLst>
            <pc:docMk/>
            <pc:sldMk cId="408726758" sldId="274"/>
            <ac:spMk id="7" creationId="{9717358E-D76F-0ED1-0C9F-5A26AE52B0A1}"/>
          </ac:spMkLst>
        </pc:spChg>
      </pc:sldChg>
      <pc:sldChg chg="addSp delSp modSp new mod ord setBg modClrScheme addAnim delAnim setClrOvrMap chgLayout modNotesTx">
        <pc:chgData name="Gwyne Taylor" userId="84feef5c-c4fc-47d0-b065-b5d7d1126cd3" providerId="ADAL" clId="{101B1E71-0CAE-4CEA-AC65-0A45A8B8AF5C}" dt="2024-05-27T12:34:22.804" v="6455" actId="20577"/>
        <pc:sldMkLst>
          <pc:docMk/>
          <pc:sldMk cId="3959389834" sldId="275"/>
        </pc:sldMkLst>
        <pc:spChg chg="mod ord">
          <ac:chgData name="Gwyne Taylor" userId="84feef5c-c4fc-47d0-b065-b5d7d1126cd3" providerId="ADAL" clId="{101B1E71-0CAE-4CEA-AC65-0A45A8B8AF5C}" dt="2024-05-27T00:33:01.506" v="2841" actId="1076"/>
          <ac:spMkLst>
            <pc:docMk/>
            <pc:sldMk cId="3959389834" sldId="275"/>
            <ac:spMk id="2" creationId="{BB82CC6D-2210-A926-6E49-1B4D14971425}"/>
          </ac:spMkLst>
        </pc:spChg>
        <pc:spChg chg="del">
          <ac:chgData name="Gwyne Taylor" userId="84feef5c-c4fc-47d0-b065-b5d7d1126cd3" providerId="ADAL" clId="{101B1E71-0CAE-4CEA-AC65-0A45A8B8AF5C}" dt="2024-05-25T23:56:10.485" v="2829" actId="700"/>
          <ac:spMkLst>
            <pc:docMk/>
            <pc:sldMk cId="3959389834" sldId="275"/>
            <ac:spMk id="3" creationId="{A752B29A-5D63-D2F8-162D-3B628AF4AD8D}"/>
          </ac:spMkLst>
        </pc:spChg>
        <pc:spChg chg="add del">
          <ac:chgData name="Gwyne Taylor" userId="84feef5c-c4fc-47d0-b065-b5d7d1126cd3" providerId="ADAL" clId="{101B1E71-0CAE-4CEA-AC65-0A45A8B8AF5C}" dt="2024-05-25T23:56:36.788" v="2834" actId="26606"/>
          <ac:spMkLst>
            <pc:docMk/>
            <pc:sldMk cId="3959389834" sldId="275"/>
            <ac:spMk id="4" creationId="{FFD48BC7-DC40-47DE-87EE-9F4B6ECB9ABB}"/>
          </ac:spMkLst>
        </pc:spChg>
        <pc:spChg chg="add del">
          <ac:chgData name="Gwyne Taylor" userId="84feef5c-c4fc-47d0-b065-b5d7d1126cd3" providerId="ADAL" clId="{101B1E71-0CAE-4CEA-AC65-0A45A8B8AF5C}" dt="2024-05-25T23:56:36.788" v="2834" actId="26606"/>
          <ac:spMkLst>
            <pc:docMk/>
            <pc:sldMk cId="3959389834" sldId="275"/>
            <ac:spMk id="5" creationId="{E502BBC7-2C76-46F3-BC24-5985BC13DB88}"/>
          </ac:spMkLst>
        </pc:spChg>
        <pc:spChg chg="add mod">
          <ac:chgData name="Gwyne Taylor" userId="84feef5c-c4fc-47d0-b065-b5d7d1126cd3" providerId="ADAL" clId="{101B1E71-0CAE-4CEA-AC65-0A45A8B8AF5C}" dt="2024-05-27T12:32:04.367" v="6101"/>
          <ac:spMkLst>
            <pc:docMk/>
            <pc:sldMk cId="3959389834" sldId="275"/>
            <ac:spMk id="6" creationId="{3E3B37E1-99E5-4247-03A4-C99F13467FB9}"/>
          </ac:spMkLst>
        </pc:spChg>
        <pc:spChg chg="add del">
          <ac:chgData name="Gwyne Taylor" userId="84feef5c-c4fc-47d0-b065-b5d7d1126cd3" providerId="ADAL" clId="{101B1E71-0CAE-4CEA-AC65-0A45A8B8AF5C}" dt="2024-05-25T23:56:20.201" v="2832" actId="26606"/>
          <ac:spMkLst>
            <pc:docMk/>
            <pc:sldMk cId="3959389834" sldId="275"/>
            <ac:spMk id="7" creationId="{66B332A4-D438-4773-A77F-5ED49A448D9D}"/>
          </ac:spMkLst>
        </pc:spChg>
        <pc:spChg chg="add mod">
          <ac:chgData name="Gwyne Taylor" userId="84feef5c-c4fc-47d0-b065-b5d7d1126cd3" providerId="ADAL" clId="{101B1E71-0CAE-4CEA-AC65-0A45A8B8AF5C}" dt="2024-05-27T12:32:11.076" v="6103"/>
          <ac:spMkLst>
            <pc:docMk/>
            <pc:sldMk cId="3959389834" sldId="275"/>
            <ac:spMk id="8" creationId="{9E2F47DD-4D89-A273-74F9-9E6C2A3FA5A3}"/>
          </ac:spMkLst>
        </pc:spChg>
        <pc:spChg chg="add del">
          <ac:chgData name="Gwyne Taylor" userId="84feef5c-c4fc-47d0-b065-b5d7d1126cd3" providerId="ADAL" clId="{101B1E71-0CAE-4CEA-AC65-0A45A8B8AF5C}" dt="2024-05-25T23:56:20.201" v="2832" actId="26606"/>
          <ac:spMkLst>
            <pc:docMk/>
            <pc:sldMk cId="3959389834" sldId="275"/>
            <ac:spMk id="9" creationId="{DF9AD32D-FF05-44F4-BD4D-9CEE89B71EB9}"/>
          </ac:spMkLst>
        </pc:spChg>
        <pc:spChg chg="add del">
          <ac:chgData name="Gwyne Taylor" userId="84feef5c-c4fc-47d0-b065-b5d7d1126cd3" providerId="ADAL" clId="{101B1E71-0CAE-4CEA-AC65-0A45A8B8AF5C}" dt="2024-05-25T23:56:36.788" v="2834" actId="26606"/>
          <ac:spMkLst>
            <pc:docMk/>
            <pc:sldMk cId="3959389834" sldId="275"/>
            <ac:spMk id="11" creationId="{C7F28D52-2A5F-4D23-81AE-7CB8B591C7AF}"/>
          </ac:spMkLst>
        </pc:spChg>
        <pc:spChg chg="add del">
          <ac:chgData name="Gwyne Taylor" userId="84feef5c-c4fc-47d0-b065-b5d7d1126cd3" providerId="ADAL" clId="{101B1E71-0CAE-4CEA-AC65-0A45A8B8AF5C}" dt="2024-05-25T23:56:36.788" v="2834" actId="26606"/>
          <ac:spMkLst>
            <pc:docMk/>
            <pc:sldMk cId="3959389834" sldId="275"/>
            <ac:spMk id="13" creationId="{3629484E-3792-4B3D-89AD-7C8A1ED0E0D4}"/>
          </ac:spMkLst>
        </pc:spChg>
      </pc:sldChg>
      <pc:sldChg chg="new del">
        <pc:chgData name="Gwyne Taylor" userId="84feef5c-c4fc-47d0-b065-b5d7d1126cd3" providerId="ADAL" clId="{101B1E71-0CAE-4CEA-AC65-0A45A8B8AF5C}" dt="2024-05-27T00:36:56.364" v="2903" actId="680"/>
        <pc:sldMkLst>
          <pc:docMk/>
          <pc:sldMk cId="189432138" sldId="276"/>
        </pc:sldMkLst>
      </pc:sldChg>
      <pc:sldChg chg="addSp delSp modSp new mod chgLayout">
        <pc:chgData name="Gwyne Taylor" userId="84feef5c-c4fc-47d0-b065-b5d7d1126cd3" providerId="ADAL" clId="{101B1E71-0CAE-4CEA-AC65-0A45A8B8AF5C}" dt="2024-05-27T10:31:43.729" v="2949" actId="20577"/>
        <pc:sldMkLst>
          <pc:docMk/>
          <pc:sldMk cId="3220360190" sldId="276"/>
        </pc:sldMkLst>
        <pc:spChg chg="del">
          <ac:chgData name="Gwyne Taylor" userId="84feef5c-c4fc-47d0-b065-b5d7d1126cd3" providerId="ADAL" clId="{101B1E71-0CAE-4CEA-AC65-0A45A8B8AF5C}" dt="2024-05-27T10:31:20.834" v="2925" actId="700"/>
          <ac:spMkLst>
            <pc:docMk/>
            <pc:sldMk cId="3220360190" sldId="276"/>
            <ac:spMk id="2" creationId="{D475C20F-ED23-D9BF-5B55-292967EAD4E6}"/>
          </ac:spMkLst>
        </pc:spChg>
        <pc:spChg chg="del">
          <ac:chgData name="Gwyne Taylor" userId="84feef5c-c4fc-47d0-b065-b5d7d1126cd3" providerId="ADAL" clId="{101B1E71-0CAE-4CEA-AC65-0A45A8B8AF5C}" dt="2024-05-27T10:31:20.834" v="2925" actId="700"/>
          <ac:spMkLst>
            <pc:docMk/>
            <pc:sldMk cId="3220360190" sldId="276"/>
            <ac:spMk id="3" creationId="{24B2B035-EC30-8EB5-2CE4-4D491F04E050}"/>
          </ac:spMkLst>
        </pc:spChg>
        <pc:spChg chg="add mod ord">
          <ac:chgData name="Gwyne Taylor" userId="84feef5c-c4fc-47d0-b065-b5d7d1126cd3" providerId="ADAL" clId="{101B1E71-0CAE-4CEA-AC65-0A45A8B8AF5C}" dt="2024-05-27T10:31:26.333" v="2941" actId="20577"/>
          <ac:spMkLst>
            <pc:docMk/>
            <pc:sldMk cId="3220360190" sldId="276"/>
            <ac:spMk id="4" creationId="{249398ED-394F-2C57-F20D-05124881B2B5}"/>
          </ac:spMkLst>
        </pc:spChg>
        <pc:spChg chg="add mod ord">
          <ac:chgData name="Gwyne Taylor" userId="84feef5c-c4fc-47d0-b065-b5d7d1126cd3" providerId="ADAL" clId="{101B1E71-0CAE-4CEA-AC65-0A45A8B8AF5C}" dt="2024-05-27T10:31:43.729" v="2949" actId="20577"/>
          <ac:spMkLst>
            <pc:docMk/>
            <pc:sldMk cId="3220360190" sldId="276"/>
            <ac:spMk id="5" creationId="{AC156A4E-3229-30F1-B8ED-F90B57BE5D9B}"/>
          </ac:spMkLst>
        </pc:spChg>
      </pc:sldChg>
      <pc:sldChg chg="modSp new mod modNotesTx">
        <pc:chgData name="Gwyne Taylor" userId="84feef5c-c4fc-47d0-b065-b5d7d1126cd3" providerId="ADAL" clId="{101B1E71-0CAE-4CEA-AC65-0A45A8B8AF5C}" dt="2024-05-27T22:41:39.325" v="9310" actId="20577"/>
        <pc:sldMkLst>
          <pc:docMk/>
          <pc:sldMk cId="2164954226" sldId="277"/>
        </pc:sldMkLst>
        <pc:spChg chg="mod">
          <ac:chgData name="Gwyne Taylor" userId="84feef5c-c4fc-47d0-b065-b5d7d1126cd3" providerId="ADAL" clId="{101B1E71-0CAE-4CEA-AC65-0A45A8B8AF5C}" dt="2024-05-27T10:30:31.287" v="2924"/>
          <ac:spMkLst>
            <pc:docMk/>
            <pc:sldMk cId="2164954226" sldId="277"/>
            <ac:spMk id="2" creationId="{3C754080-1B0C-8B61-7F17-1866BF2365A6}"/>
          </ac:spMkLst>
        </pc:spChg>
      </pc:sldChg>
      <pc:sldChg chg="addSp delSp modSp new mod modNotesTx">
        <pc:chgData name="Gwyne Taylor" userId="84feef5c-c4fc-47d0-b065-b5d7d1126cd3" providerId="ADAL" clId="{101B1E71-0CAE-4CEA-AC65-0A45A8B8AF5C}" dt="2024-05-28T00:17:14.746" v="10372" actId="20577"/>
        <pc:sldMkLst>
          <pc:docMk/>
          <pc:sldMk cId="3929071459" sldId="278"/>
        </pc:sldMkLst>
        <pc:spChg chg="mod">
          <ac:chgData name="Gwyne Taylor" userId="84feef5c-c4fc-47d0-b065-b5d7d1126cd3" providerId="ADAL" clId="{101B1E71-0CAE-4CEA-AC65-0A45A8B8AF5C}" dt="2024-05-28T00:16:44.992" v="10291" actId="20577"/>
          <ac:spMkLst>
            <pc:docMk/>
            <pc:sldMk cId="3929071459" sldId="278"/>
            <ac:spMk id="2" creationId="{4869420C-0EAE-AF1C-A68B-E7257FCD4106}"/>
          </ac:spMkLst>
        </pc:spChg>
        <pc:picChg chg="add del">
          <ac:chgData name="Gwyne Taylor" userId="84feef5c-c4fc-47d0-b065-b5d7d1126cd3" providerId="ADAL" clId="{101B1E71-0CAE-4CEA-AC65-0A45A8B8AF5C}" dt="2024-05-27T11:53:12.917" v="3105" actId="478"/>
          <ac:picMkLst>
            <pc:docMk/>
            <pc:sldMk cId="3929071459" sldId="278"/>
            <ac:picMk id="4" creationId="{82709494-FE73-A854-0798-55CE26673CF6}"/>
          </ac:picMkLst>
        </pc:picChg>
      </pc:sldChg>
      <pc:sldChg chg="add">
        <pc:chgData name="Gwyne Taylor" userId="84feef5c-c4fc-47d0-b065-b5d7d1126cd3" providerId="ADAL" clId="{101B1E71-0CAE-4CEA-AC65-0A45A8B8AF5C}" dt="2024-05-27T10:49:21.267" v="3100" actId="2890"/>
        <pc:sldMkLst>
          <pc:docMk/>
          <pc:sldMk cId="3005458743" sldId="279"/>
        </pc:sldMkLst>
      </pc:sldChg>
      <pc:sldChg chg="modSp mod modNotesTx">
        <pc:chgData name="Gwyne Taylor" userId="84feef5c-c4fc-47d0-b065-b5d7d1126cd3" providerId="ADAL" clId="{101B1E71-0CAE-4CEA-AC65-0A45A8B8AF5C}" dt="2024-05-27T23:59:28.358" v="9795" actId="20577"/>
        <pc:sldMkLst>
          <pc:docMk/>
          <pc:sldMk cId="1564880473" sldId="280"/>
        </pc:sldMkLst>
        <pc:spChg chg="mod">
          <ac:chgData name="Gwyne Taylor" userId="84feef5c-c4fc-47d0-b065-b5d7d1126cd3" providerId="ADAL" clId="{101B1E71-0CAE-4CEA-AC65-0A45A8B8AF5C}" dt="2024-05-27T12:07:49.483" v="3769" actId="20577"/>
          <ac:spMkLst>
            <pc:docMk/>
            <pc:sldMk cId="1564880473" sldId="280"/>
            <ac:spMk id="6" creationId="{565E8F2F-1EBB-560A-9A7C-7914E2D5CFA4}"/>
          </ac:spMkLst>
        </pc:spChg>
        <pc:spChg chg="mod">
          <ac:chgData name="Gwyne Taylor" userId="84feef5c-c4fc-47d0-b065-b5d7d1126cd3" providerId="ADAL" clId="{101B1E71-0CAE-4CEA-AC65-0A45A8B8AF5C}" dt="2024-05-27T12:08:14.421" v="3820" actId="20577"/>
          <ac:spMkLst>
            <pc:docMk/>
            <pc:sldMk cId="1564880473" sldId="280"/>
            <ac:spMk id="7" creationId="{9717358E-D76F-0ED1-0C9F-5A26AE52B0A1}"/>
          </ac:spMkLst>
        </pc:spChg>
      </pc:sldChg>
      <pc:sldChg chg="modSp add del mod modNotesTx">
        <pc:chgData name="Gwyne Taylor" userId="84feef5c-c4fc-47d0-b065-b5d7d1126cd3" providerId="ADAL" clId="{101B1E71-0CAE-4CEA-AC65-0A45A8B8AF5C}" dt="2024-05-27T23:35:55.097" v="9753" actId="2696"/>
        <pc:sldMkLst>
          <pc:docMk/>
          <pc:sldMk cId="209662579" sldId="281"/>
        </pc:sldMkLst>
        <pc:spChg chg="mod">
          <ac:chgData name="Gwyne Taylor" userId="84feef5c-c4fc-47d0-b065-b5d7d1126cd3" providerId="ADAL" clId="{101B1E71-0CAE-4CEA-AC65-0A45A8B8AF5C}" dt="2024-05-27T12:10:38.106" v="3905" actId="20577"/>
          <ac:spMkLst>
            <pc:docMk/>
            <pc:sldMk cId="209662579" sldId="281"/>
            <ac:spMk id="6" creationId="{565E8F2F-1EBB-560A-9A7C-7914E2D5CFA4}"/>
          </ac:spMkLst>
        </pc:spChg>
        <pc:spChg chg="mod">
          <ac:chgData name="Gwyne Taylor" userId="84feef5c-c4fc-47d0-b065-b5d7d1126cd3" providerId="ADAL" clId="{101B1E71-0CAE-4CEA-AC65-0A45A8B8AF5C}" dt="2024-05-27T12:10:47.168" v="3916" actId="20577"/>
          <ac:spMkLst>
            <pc:docMk/>
            <pc:sldMk cId="209662579" sldId="281"/>
            <ac:spMk id="7" creationId="{9717358E-D76F-0ED1-0C9F-5A26AE52B0A1}"/>
          </ac:spMkLst>
        </pc:spChg>
      </pc:sldChg>
      <pc:sldChg chg="modSp add mod modNotesTx">
        <pc:chgData name="Gwyne Taylor" userId="84feef5c-c4fc-47d0-b065-b5d7d1126cd3" providerId="ADAL" clId="{101B1E71-0CAE-4CEA-AC65-0A45A8B8AF5C}" dt="2024-05-27T12:49:19.802" v="6892" actId="20577"/>
        <pc:sldMkLst>
          <pc:docMk/>
          <pc:sldMk cId="2087994602" sldId="282"/>
        </pc:sldMkLst>
        <pc:spChg chg="mod">
          <ac:chgData name="Gwyne Taylor" userId="84feef5c-c4fc-47d0-b065-b5d7d1126cd3" providerId="ADAL" clId="{101B1E71-0CAE-4CEA-AC65-0A45A8B8AF5C}" dt="2024-05-27T12:49:19.802" v="6892" actId="20577"/>
          <ac:spMkLst>
            <pc:docMk/>
            <pc:sldMk cId="2087994602" sldId="282"/>
            <ac:spMk id="6" creationId="{565E8F2F-1EBB-560A-9A7C-7914E2D5CFA4}"/>
          </ac:spMkLst>
        </pc:spChg>
        <pc:spChg chg="mod">
          <ac:chgData name="Gwyne Taylor" userId="84feef5c-c4fc-47d0-b065-b5d7d1126cd3" providerId="ADAL" clId="{101B1E71-0CAE-4CEA-AC65-0A45A8B8AF5C}" dt="2024-05-27T12:12:04.913" v="3974" actId="20577"/>
          <ac:spMkLst>
            <pc:docMk/>
            <pc:sldMk cId="2087994602" sldId="282"/>
            <ac:spMk id="7" creationId="{9717358E-D76F-0ED1-0C9F-5A26AE52B0A1}"/>
          </ac:spMkLst>
        </pc:spChg>
      </pc:sldChg>
      <pc:sldChg chg="addSp delSp modSp new mod modClrScheme chgLayout modNotesTx">
        <pc:chgData name="Gwyne Taylor" userId="84feef5c-c4fc-47d0-b065-b5d7d1126cd3" providerId="ADAL" clId="{101B1E71-0CAE-4CEA-AC65-0A45A8B8AF5C}" dt="2024-05-27T12:46:43.171" v="6862"/>
        <pc:sldMkLst>
          <pc:docMk/>
          <pc:sldMk cId="3584692068" sldId="283"/>
        </pc:sldMkLst>
        <pc:spChg chg="del mod ord">
          <ac:chgData name="Gwyne Taylor" userId="84feef5c-c4fc-47d0-b065-b5d7d1126cd3" providerId="ADAL" clId="{101B1E71-0CAE-4CEA-AC65-0A45A8B8AF5C}" dt="2024-05-27T12:39:48.631" v="6814" actId="700"/>
          <ac:spMkLst>
            <pc:docMk/>
            <pc:sldMk cId="3584692068" sldId="283"/>
            <ac:spMk id="2" creationId="{36F26D7D-4483-CACC-35DB-5167AC6F96D1}"/>
          </ac:spMkLst>
        </pc:spChg>
        <pc:spChg chg="del mod ord">
          <ac:chgData name="Gwyne Taylor" userId="84feef5c-c4fc-47d0-b065-b5d7d1126cd3" providerId="ADAL" clId="{101B1E71-0CAE-4CEA-AC65-0A45A8B8AF5C}" dt="2024-05-27T12:39:48.631" v="6814" actId="700"/>
          <ac:spMkLst>
            <pc:docMk/>
            <pc:sldMk cId="3584692068" sldId="283"/>
            <ac:spMk id="3" creationId="{044612A5-231D-8861-15DB-3EE5A3BF0089}"/>
          </ac:spMkLst>
        </pc:spChg>
        <pc:spChg chg="add mod ord">
          <ac:chgData name="Gwyne Taylor" userId="84feef5c-c4fc-47d0-b065-b5d7d1126cd3" providerId="ADAL" clId="{101B1E71-0CAE-4CEA-AC65-0A45A8B8AF5C}" dt="2024-05-27T12:40:04.116" v="6834" actId="20577"/>
          <ac:spMkLst>
            <pc:docMk/>
            <pc:sldMk cId="3584692068" sldId="283"/>
            <ac:spMk id="4" creationId="{AB7BCD53-7B14-8CE0-3866-0C9A974D4729}"/>
          </ac:spMkLst>
        </pc:spChg>
        <pc:spChg chg="add mod ord">
          <ac:chgData name="Gwyne Taylor" userId="84feef5c-c4fc-47d0-b065-b5d7d1126cd3" providerId="ADAL" clId="{101B1E71-0CAE-4CEA-AC65-0A45A8B8AF5C}" dt="2024-05-27T12:40:12.501" v="6844" actId="20577"/>
          <ac:spMkLst>
            <pc:docMk/>
            <pc:sldMk cId="3584692068" sldId="283"/>
            <ac:spMk id="5" creationId="{93216FB2-751F-B821-9713-90D671FCEF01}"/>
          </ac:spMkLst>
        </pc:spChg>
        <pc:spChg chg="add del mod ord">
          <ac:chgData name="Gwyne Taylor" userId="84feef5c-c4fc-47d0-b065-b5d7d1126cd3" providerId="ADAL" clId="{101B1E71-0CAE-4CEA-AC65-0A45A8B8AF5C}" dt="2024-05-27T12:46:43.171" v="6862"/>
          <ac:spMkLst>
            <pc:docMk/>
            <pc:sldMk cId="3584692068" sldId="283"/>
            <ac:spMk id="6" creationId="{7B7E3C6D-E89E-43D6-442C-498F2D5A1D93}"/>
          </ac:spMkLst>
        </pc:spChg>
        <pc:spChg chg="add mod ord">
          <ac:chgData name="Gwyne Taylor" userId="84feef5c-c4fc-47d0-b065-b5d7d1126cd3" providerId="ADAL" clId="{101B1E71-0CAE-4CEA-AC65-0A45A8B8AF5C}" dt="2024-05-27T12:40:17.472" v="6853" actId="20577"/>
          <ac:spMkLst>
            <pc:docMk/>
            <pc:sldMk cId="3584692068" sldId="283"/>
            <ac:spMk id="7" creationId="{D60D537F-F76D-F111-87EC-05936729C436}"/>
          </ac:spMkLst>
        </pc:spChg>
        <pc:spChg chg="add del mod ord">
          <ac:chgData name="Gwyne Taylor" userId="84feef5c-c4fc-47d0-b065-b5d7d1126cd3" providerId="ADAL" clId="{101B1E71-0CAE-4CEA-AC65-0A45A8B8AF5C}" dt="2024-05-27T12:45:08.665" v="6861"/>
          <ac:spMkLst>
            <pc:docMk/>
            <pc:sldMk cId="3584692068" sldId="283"/>
            <ac:spMk id="8" creationId="{EB7112B1-D043-A1A5-05F1-57F9E9BA198F}"/>
          </ac:spMkLst>
        </pc:spChg>
        <pc:graphicFrameChg chg="add mod">
          <ac:chgData name="Gwyne Taylor" userId="84feef5c-c4fc-47d0-b065-b5d7d1126cd3" providerId="ADAL" clId="{101B1E71-0CAE-4CEA-AC65-0A45A8B8AF5C}" dt="2024-05-27T12:46:43.171" v="6862"/>
          <ac:graphicFrameMkLst>
            <pc:docMk/>
            <pc:sldMk cId="3584692068" sldId="283"/>
            <ac:graphicFrameMk id="10" creationId="{7F82DC66-9EC2-3B8D-C589-E1EF805E4D4A}"/>
          </ac:graphicFrameMkLst>
        </pc:graphicFrameChg>
        <pc:picChg chg="add mod">
          <ac:chgData name="Gwyne Taylor" userId="84feef5c-c4fc-47d0-b065-b5d7d1126cd3" providerId="ADAL" clId="{101B1E71-0CAE-4CEA-AC65-0A45A8B8AF5C}" dt="2024-05-27T12:45:08.665" v="6861"/>
          <ac:picMkLst>
            <pc:docMk/>
            <pc:sldMk cId="3584692068" sldId="283"/>
            <ac:picMk id="9" creationId="{32C48411-2616-F945-3B91-B24A5FA64E22}"/>
          </ac:picMkLst>
        </pc:picChg>
      </pc:sldChg>
      <pc:sldChg chg="addSp delSp modSp add mod ord modNotesTx">
        <pc:chgData name="Gwyne Taylor" userId="84feef5c-c4fc-47d0-b065-b5d7d1126cd3" providerId="ADAL" clId="{101B1E71-0CAE-4CEA-AC65-0A45A8B8AF5C}" dt="2024-05-27T23:35:33.948" v="9752"/>
        <pc:sldMkLst>
          <pc:docMk/>
          <pc:sldMk cId="2707250025" sldId="284"/>
        </pc:sldMkLst>
        <pc:spChg chg="del">
          <ac:chgData name="Gwyne Taylor" userId="84feef5c-c4fc-47d0-b065-b5d7d1126cd3" providerId="ADAL" clId="{101B1E71-0CAE-4CEA-AC65-0A45A8B8AF5C}" dt="2024-05-27T23:29:00.695" v="9622" actId="22"/>
          <ac:spMkLst>
            <pc:docMk/>
            <pc:sldMk cId="2707250025" sldId="284"/>
            <ac:spMk id="6" creationId="{7B7E3C6D-E89E-43D6-442C-498F2D5A1D93}"/>
          </ac:spMkLst>
        </pc:spChg>
        <pc:spChg chg="del">
          <ac:chgData name="Gwyne Taylor" userId="84feef5c-c4fc-47d0-b065-b5d7d1126cd3" providerId="ADAL" clId="{101B1E71-0CAE-4CEA-AC65-0A45A8B8AF5C}" dt="2024-05-27T23:31:15.612" v="9743" actId="22"/>
          <ac:spMkLst>
            <pc:docMk/>
            <pc:sldMk cId="2707250025" sldId="284"/>
            <ac:spMk id="8" creationId="{EB7112B1-D043-A1A5-05F1-57F9E9BA198F}"/>
          </ac:spMkLst>
        </pc:spChg>
        <pc:spChg chg="add del mod">
          <ac:chgData name="Gwyne Taylor" userId="84feef5c-c4fc-47d0-b065-b5d7d1126cd3" providerId="ADAL" clId="{101B1E71-0CAE-4CEA-AC65-0A45A8B8AF5C}" dt="2024-05-27T23:29:22.300" v="9624" actId="931"/>
          <ac:spMkLst>
            <pc:docMk/>
            <pc:sldMk cId="2707250025" sldId="284"/>
            <ac:spMk id="10" creationId="{F0C563C6-FF8D-A71B-BE46-7393A24C02C6}"/>
          </ac:spMkLst>
        </pc:spChg>
        <pc:spChg chg="add del mod">
          <ac:chgData name="Gwyne Taylor" userId="84feef5c-c4fc-47d0-b065-b5d7d1126cd3" providerId="ADAL" clId="{101B1E71-0CAE-4CEA-AC65-0A45A8B8AF5C}" dt="2024-05-27T23:35:06.726" v="9748" actId="931"/>
          <ac:spMkLst>
            <pc:docMk/>
            <pc:sldMk cId="2707250025" sldId="284"/>
            <ac:spMk id="16" creationId="{928D6380-63D2-31B6-0B26-BFAD7EB502F2}"/>
          </ac:spMkLst>
        </pc:spChg>
        <pc:picChg chg="add del mod ord">
          <ac:chgData name="Gwyne Taylor" userId="84feef5c-c4fc-47d0-b065-b5d7d1126cd3" providerId="ADAL" clId="{101B1E71-0CAE-4CEA-AC65-0A45A8B8AF5C}" dt="2024-05-27T23:29:05.546" v="9623" actId="478"/>
          <ac:picMkLst>
            <pc:docMk/>
            <pc:sldMk cId="2707250025" sldId="284"/>
            <ac:picMk id="3" creationId="{2FCB5A38-C7D7-C47E-11F0-00A659C3D2E6}"/>
          </ac:picMkLst>
        </pc:picChg>
        <pc:picChg chg="add del mod">
          <ac:chgData name="Gwyne Taylor" userId="84feef5c-c4fc-47d0-b065-b5d7d1126cd3" providerId="ADAL" clId="{101B1E71-0CAE-4CEA-AC65-0A45A8B8AF5C}" dt="2024-05-27T23:33:59.776" v="9745" actId="478"/>
          <ac:picMkLst>
            <pc:docMk/>
            <pc:sldMk cId="2707250025" sldId="284"/>
            <ac:picMk id="12" creationId="{F9E46D3D-F767-62FF-435A-33B6EA454C1D}"/>
          </ac:picMkLst>
        </pc:picChg>
        <pc:picChg chg="add mod ord">
          <ac:chgData name="Gwyne Taylor" userId="84feef5c-c4fc-47d0-b065-b5d7d1126cd3" providerId="ADAL" clId="{101B1E71-0CAE-4CEA-AC65-0A45A8B8AF5C}" dt="2024-05-27T23:31:19.297" v="9744" actId="1076"/>
          <ac:picMkLst>
            <pc:docMk/>
            <pc:sldMk cId="2707250025" sldId="284"/>
            <ac:picMk id="14" creationId="{4BA3B17E-DE27-5CD2-5AEB-49E0754C8FA4}"/>
          </ac:picMkLst>
        </pc:picChg>
        <pc:picChg chg="add mod">
          <ac:chgData name="Gwyne Taylor" userId="84feef5c-c4fc-47d0-b065-b5d7d1126cd3" providerId="ADAL" clId="{101B1E71-0CAE-4CEA-AC65-0A45A8B8AF5C}" dt="2024-05-27T23:34:08.193" v="9747"/>
          <ac:picMkLst>
            <pc:docMk/>
            <pc:sldMk cId="2707250025" sldId="284"/>
            <ac:picMk id="17" creationId="{D92A56D3-F9CC-7F93-C256-38BA516357C0}"/>
          </ac:picMkLst>
        </pc:picChg>
        <pc:picChg chg="add mod">
          <ac:chgData name="Gwyne Taylor" userId="84feef5c-c4fc-47d0-b065-b5d7d1126cd3" providerId="ADAL" clId="{101B1E71-0CAE-4CEA-AC65-0A45A8B8AF5C}" dt="2024-05-27T23:35:08.829" v="9750" actId="962"/>
          <ac:picMkLst>
            <pc:docMk/>
            <pc:sldMk cId="2707250025" sldId="284"/>
            <ac:picMk id="19" creationId="{B5B10540-AE3A-66E2-F0FE-A7745BF80501}"/>
          </ac:picMkLst>
        </pc:picChg>
      </pc:sldChg>
      <pc:sldChg chg="addSp delSp modSp add mod ord modNotesTx">
        <pc:chgData name="Gwyne Taylor" userId="84feef5c-c4fc-47d0-b065-b5d7d1126cd3" providerId="ADAL" clId="{101B1E71-0CAE-4CEA-AC65-0A45A8B8AF5C}" dt="2024-05-27T23:28:34.329" v="9621" actId="20577"/>
        <pc:sldMkLst>
          <pc:docMk/>
          <pc:sldMk cId="1121531734" sldId="285"/>
        </pc:sldMkLst>
        <pc:spChg chg="mod">
          <ac:chgData name="Gwyne Taylor" userId="84feef5c-c4fc-47d0-b065-b5d7d1126cd3" providerId="ADAL" clId="{101B1E71-0CAE-4CEA-AC65-0A45A8B8AF5C}" dt="2024-05-27T23:28:34.329" v="9621" actId="20577"/>
          <ac:spMkLst>
            <pc:docMk/>
            <pc:sldMk cId="1121531734" sldId="285"/>
            <ac:spMk id="4" creationId="{AB7BCD53-7B14-8CE0-3866-0C9A974D4729}"/>
          </ac:spMkLst>
        </pc:spChg>
        <pc:spChg chg="del">
          <ac:chgData name="Gwyne Taylor" userId="84feef5c-c4fc-47d0-b065-b5d7d1126cd3" providerId="ADAL" clId="{101B1E71-0CAE-4CEA-AC65-0A45A8B8AF5C}" dt="2024-05-27T23:21:11.519" v="9611" actId="22"/>
          <ac:spMkLst>
            <pc:docMk/>
            <pc:sldMk cId="1121531734" sldId="285"/>
            <ac:spMk id="6" creationId="{7B7E3C6D-E89E-43D6-442C-498F2D5A1D93}"/>
          </ac:spMkLst>
        </pc:spChg>
        <pc:spChg chg="del">
          <ac:chgData name="Gwyne Taylor" userId="84feef5c-c4fc-47d0-b065-b5d7d1126cd3" providerId="ADAL" clId="{101B1E71-0CAE-4CEA-AC65-0A45A8B8AF5C}" dt="2024-05-27T23:05:30.516" v="9610" actId="22"/>
          <ac:spMkLst>
            <pc:docMk/>
            <pc:sldMk cId="1121531734" sldId="285"/>
            <ac:spMk id="8" creationId="{EB7112B1-D043-A1A5-05F1-57F9E9BA198F}"/>
          </ac:spMkLst>
        </pc:spChg>
        <pc:picChg chg="add mod ord">
          <ac:chgData name="Gwyne Taylor" userId="84feef5c-c4fc-47d0-b065-b5d7d1126cd3" providerId="ADAL" clId="{101B1E71-0CAE-4CEA-AC65-0A45A8B8AF5C}" dt="2024-05-27T23:21:21.112" v="9613" actId="1076"/>
          <ac:picMkLst>
            <pc:docMk/>
            <pc:sldMk cId="1121531734" sldId="285"/>
            <ac:picMk id="3" creationId="{F2EE5623-6DD6-EF11-2C84-322E20EF2935}"/>
          </ac:picMkLst>
        </pc:picChg>
        <pc:picChg chg="add mod ord">
          <ac:chgData name="Gwyne Taylor" userId="84feef5c-c4fc-47d0-b065-b5d7d1126cd3" providerId="ADAL" clId="{101B1E71-0CAE-4CEA-AC65-0A45A8B8AF5C}" dt="2024-05-27T23:21:17.471" v="9612" actId="1076"/>
          <ac:picMkLst>
            <pc:docMk/>
            <pc:sldMk cId="1121531734" sldId="285"/>
            <ac:picMk id="10" creationId="{2C85B921-E2E2-1804-66BF-5B38B9224BC7}"/>
          </ac:picMkLst>
        </pc:picChg>
      </pc:sldChg>
      <pc:sldChg chg="new del">
        <pc:chgData name="Gwyne Taylor" userId="84feef5c-c4fc-47d0-b065-b5d7d1126cd3" providerId="ADAL" clId="{101B1E71-0CAE-4CEA-AC65-0A45A8B8AF5C}" dt="2024-05-27T12:40:42.916" v="6856" actId="47"/>
        <pc:sldMkLst>
          <pc:docMk/>
          <pc:sldMk cId="3182557100" sldId="285"/>
        </pc:sldMkLst>
      </pc:sldChg>
      <pc:sldChg chg="modSp new add del mod modNotesTx">
        <pc:chgData name="Gwyne Taylor" userId="84feef5c-c4fc-47d0-b065-b5d7d1126cd3" providerId="ADAL" clId="{101B1E71-0CAE-4CEA-AC65-0A45A8B8AF5C}" dt="2024-05-28T11:18:43.425" v="11506"/>
        <pc:sldMkLst>
          <pc:docMk/>
          <pc:sldMk cId="3539450338" sldId="286"/>
        </pc:sldMkLst>
        <pc:spChg chg="mod">
          <ac:chgData name="Gwyne Taylor" userId="84feef5c-c4fc-47d0-b065-b5d7d1126cd3" providerId="ADAL" clId="{101B1E71-0CAE-4CEA-AC65-0A45A8B8AF5C}" dt="2024-05-28T11:10:59.585" v="11346" actId="20577"/>
          <ac:spMkLst>
            <pc:docMk/>
            <pc:sldMk cId="3539450338" sldId="286"/>
            <ac:spMk id="2" creationId="{2E566B9A-9ADF-10C6-EFEE-109A04F4232A}"/>
          </ac:spMkLst>
        </pc:spChg>
      </pc:sldChg>
      <pc:sldChg chg="addSp delSp modSp new add del mod modClrScheme chgLayout">
        <pc:chgData name="Gwyne Taylor" userId="84feef5c-c4fc-47d0-b065-b5d7d1126cd3" providerId="ADAL" clId="{101B1E71-0CAE-4CEA-AC65-0A45A8B8AF5C}" dt="2024-05-28T11:17:01.137" v="11493" actId="47"/>
        <pc:sldMkLst>
          <pc:docMk/>
          <pc:sldMk cId="3713329974" sldId="287"/>
        </pc:sldMkLst>
        <pc:spChg chg="del mod ord">
          <ac:chgData name="Gwyne Taylor" userId="84feef5c-c4fc-47d0-b065-b5d7d1126cd3" providerId="ADAL" clId="{101B1E71-0CAE-4CEA-AC65-0A45A8B8AF5C}" dt="2024-05-28T11:12:55.069" v="11380" actId="700"/>
          <ac:spMkLst>
            <pc:docMk/>
            <pc:sldMk cId="3713329974" sldId="287"/>
            <ac:spMk id="2" creationId="{D5BC8119-5B68-A3FE-C6E1-64A0BF4897D8}"/>
          </ac:spMkLst>
        </pc:spChg>
        <pc:spChg chg="del mod ord">
          <ac:chgData name="Gwyne Taylor" userId="84feef5c-c4fc-47d0-b065-b5d7d1126cd3" providerId="ADAL" clId="{101B1E71-0CAE-4CEA-AC65-0A45A8B8AF5C}" dt="2024-05-28T11:12:55.069" v="11380" actId="700"/>
          <ac:spMkLst>
            <pc:docMk/>
            <pc:sldMk cId="3713329974" sldId="287"/>
            <ac:spMk id="3" creationId="{2BE32B79-2B9E-A7EE-6237-D12D86FB9A8C}"/>
          </ac:spMkLst>
        </pc:spChg>
        <pc:spChg chg="del">
          <ac:chgData name="Gwyne Taylor" userId="84feef5c-c4fc-47d0-b065-b5d7d1126cd3" providerId="ADAL" clId="{101B1E71-0CAE-4CEA-AC65-0A45A8B8AF5C}" dt="2024-05-28T11:12:55.069" v="11380" actId="700"/>
          <ac:spMkLst>
            <pc:docMk/>
            <pc:sldMk cId="3713329974" sldId="287"/>
            <ac:spMk id="4" creationId="{17AFD2CF-C018-72C3-6667-444095F3EA1C}"/>
          </ac:spMkLst>
        </pc:spChg>
        <pc:spChg chg="add mod ord">
          <ac:chgData name="Gwyne Taylor" userId="84feef5c-c4fc-47d0-b065-b5d7d1126cd3" providerId="ADAL" clId="{101B1E71-0CAE-4CEA-AC65-0A45A8B8AF5C}" dt="2024-05-28T11:13:16.107" v="11410" actId="20577"/>
          <ac:spMkLst>
            <pc:docMk/>
            <pc:sldMk cId="3713329974" sldId="287"/>
            <ac:spMk id="5" creationId="{C99DC44B-674B-B037-4961-C92576C7BB23}"/>
          </ac:spMkLst>
        </pc:spChg>
        <pc:spChg chg="add mod ord">
          <ac:chgData name="Gwyne Taylor" userId="84feef5c-c4fc-47d0-b065-b5d7d1126cd3" providerId="ADAL" clId="{101B1E71-0CAE-4CEA-AC65-0A45A8B8AF5C}" dt="2024-05-28T11:12:55.069" v="11380" actId="700"/>
          <ac:spMkLst>
            <pc:docMk/>
            <pc:sldMk cId="3713329974" sldId="287"/>
            <ac:spMk id="6" creationId="{94D47DCC-1E5B-B097-9D9F-D24F07399902}"/>
          </ac:spMkLst>
        </pc:spChg>
      </pc:sldChg>
      <pc:sldChg chg="modSp add del mod">
        <pc:chgData name="Gwyne Taylor" userId="84feef5c-c4fc-47d0-b065-b5d7d1126cd3" providerId="ADAL" clId="{101B1E71-0CAE-4CEA-AC65-0A45A8B8AF5C}" dt="2024-05-28T11:17:01.316" v="11494" actId="47"/>
        <pc:sldMkLst>
          <pc:docMk/>
          <pc:sldMk cId="2241809175" sldId="288"/>
        </pc:sldMkLst>
        <pc:spChg chg="mod">
          <ac:chgData name="Gwyne Taylor" userId="84feef5c-c4fc-47d0-b065-b5d7d1126cd3" providerId="ADAL" clId="{101B1E71-0CAE-4CEA-AC65-0A45A8B8AF5C}" dt="2024-05-28T11:13:52.720" v="11430" actId="20577"/>
          <ac:spMkLst>
            <pc:docMk/>
            <pc:sldMk cId="2241809175" sldId="288"/>
            <ac:spMk id="5" creationId="{C99DC44B-674B-B037-4961-C92576C7BB23}"/>
          </ac:spMkLst>
        </pc:spChg>
      </pc:sldChg>
      <pc:sldChg chg="modSp add del mod">
        <pc:chgData name="Gwyne Taylor" userId="84feef5c-c4fc-47d0-b065-b5d7d1126cd3" providerId="ADAL" clId="{101B1E71-0CAE-4CEA-AC65-0A45A8B8AF5C}" dt="2024-05-28T11:17:01.483" v="11495" actId="47"/>
        <pc:sldMkLst>
          <pc:docMk/>
          <pc:sldMk cId="1260492811" sldId="289"/>
        </pc:sldMkLst>
        <pc:spChg chg="mod">
          <ac:chgData name="Gwyne Taylor" userId="84feef5c-c4fc-47d0-b065-b5d7d1126cd3" providerId="ADAL" clId="{101B1E71-0CAE-4CEA-AC65-0A45A8B8AF5C}" dt="2024-05-28T11:14:14.905" v="11445" actId="20577"/>
          <ac:spMkLst>
            <pc:docMk/>
            <pc:sldMk cId="1260492811" sldId="289"/>
            <ac:spMk id="5" creationId="{C99DC44B-674B-B037-4961-C92576C7BB23}"/>
          </ac:spMkLst>
        </pc:spChg>
      </pc:sldChg>
      <pc:sldChg chg="addSp delSp modSp add del mod ord chgLayout">
        <pc:chgData name="Gwyne Taylor" userId="84feef5c-c4fc-47d0-b065-b5d7d1126cd3" providerId="ADAL" clId="{101B1E71-0CAE-4CEA-AC65-0A45A8B8AF5C}" dt="2024-05-28T11:17:01.638" v="11496" actId="47"/>
        <pc:sldMkLst>
          <pc:docMk/>
          <pc:sldMk cId="1407057452" sldId="290"/>
        </pc:sldMkLst>
        <pc:spChg chg="add del mod">
          <ac:chgData name="Gwyne Taylor" userId="84feef5c-c4fc-47d0-b065-b5d7d1126cd3" providerId="ADAL" clId="{101B1E71-0CAE-4CEA-AC65-0A45A8B8AF5C}" dt="2024-05-28T11:15:18.702" v="11463" actId="6264"/>
          <ac:spMkLst>
            <pc:docMk/>
            <pc:sldMk cId="1407057452" sldId="290"/>
            <ac:spMk id="2" creationId="{735CE447-1C10-7EB5-E029-0D5F4623B4BB}"/>
          </ac:spMkLst>
        </pc:spChg>
        <pc:spChg chg="add mod ord">
          <ac:chgData name="Gwyne Taylor" userId="84feef5c-c4fc-47d0-b065-b5d7d1126cd3" providerId="ADAL" clId="{101B1E71-0CAE-4CEA-AC65-0A45A8B8AF5C}" dt="2024-05-28T11:15:18.702" v="11463" actId="6264"/>
          <ac:spMkLst>
            <pc:docMk/>
            <pc:sldMk cId="1407057452" sldId="290"/>
            <ac:spMk id="3" creationId="{DE4FFA18-CC8F-44D3-DA70-284D1BF464E3}"/>
          </ac:spMkLst>
        </pc:spChg>
        <pc:spChg chg="mod ord">
          <ac:chgData name="Gwyne Taylor" userId="84feef5c-c4fc-47d0-b065-b5d7d1126cd3" providerId="ADAL" clId="{101B1E71-0CAE-4CEA-AC65-0A45A8B8AF5C}" dt="2024-05-28T11:15:18.702" v="11463" actId="6264"/>
          <ac:spMkLst>
            <pc:docMk/>
            <pc:sldMk cId="1407057452" sldId="290"/>
            <ac:spMk id="5" creationId="{C99DC44B-674B-B037-4961-C92576C7BB23}"/>
          </ac:spMkLst>
        </pc:spChg>
        <pc:spChg chg="del">
          <ac:chgData name="Gwyne Taylor" userId="84feef5c-c4fc-47d0-b065-b5d7d1126cd3" providerId="ADAL" clId="{101B1E71-0CAE-4CEA-AC65-0A45A8B8AF5C}" dt="2024-05-28T11:15:18.702" v="11463" actId="6264"/>
          <ac:spMkLst>
            <pc:docMk/>
            <pc:sldMk cId="1407057452" sldId="290"/>
            <ac:spMk id="6" creationId="{94D47DCC-1E5B-B097-9D9F-D24F07399902}"/>
          </ac:spMkLst>
        </pc:spChg>
      </pc:sldChg>
      <pc:sldChg chg="modSp add del mod">
        <pc:chgData name="Gwyne Taylor" userId="84feef5c-c4fc-47d0-b065-b5d7d1126cd3" providerId="ADAL" clId="{101B1E71-0CAE-4CEA-AC65-0A45A8B8AF5C}" dt="2024-05-28T11:17:07.629" v="11502" actId="2890"/>
        <pc:sldMkLst>
          <pc:docMk/>
          <pc:sldMk cId="3177861535" sldId="291"/>
        </pc:sldMkLst>
        <pc:spChg chg="mod">
          <ac:chgData name="Gwyne Taylor" userId="84feef5c-c4fc-47d0-b065-b5d7d1126cd3" providerId="ADAL" clId="{101B1E71-0CAE-4CEA-AC65-0A45A8B8AF5C}" dt="2024-05-28T11:17:03.290" v="11501" actId="20577"/>
          <ac:spMkLst>
            <pc:docMk/>
            <pc:sldMk cId="3177861535" sldId="291"/>
            <ac:spMk id="5" creationId="{C99DC44B-674B-B037-4961-C92576C7BB23}"/>
          </ac:spMkLst>
        </pc:spChg>
      </pc:sldChg>
    </pc:docChg>
  </pc:docChgLst>
  <pc:docChgLst>
    <pc:chgData name="sheneilhilliard@gmail.com" userId="S::sheneilhilliard_gmail.com#ext#@gwynecopelandcom.onmicrosoft.com::bb6ab3c0-5cf6-4a00-b3a7-5d8093962678" providerId="AD" clId="Web-{C21BF450-7F79-1F2F-5E4F-5479459CCEA0}"/>
    <pc:docChg chg="modSld">
      <pc:chgData name="sheneilhilliard@gmail.com" userId="S::sheneilhilliard_gmail.com#ext#@gwynecopelandcom.onmicrosoft.com::bb6ab3c0-5cf6-4a00-b3a7-5d8093962678" providerId="AD" clId="Web-{C21BF450-7F79-1F2F-5E4F-5479459CCEA0}" dt="2024-06-07T00:24:49.906" v="4"/>
      <pc:docMkLst>
        <pc:docMk/>
      </pc:docMkLst>
      <pc:sldChg chg="modSp">
        <pc:chgData name="sheneilhilliard@gmail.com" userId="S::sheneilhilliard_gmail.com#ext#@gwynecopelandcom.onmicrosoft.com::bb6ab3c0-5cf6-4a00-b3a7-5d8093962678" providerId="AD" clId="Web-{C21BF450-7F79-1F2F-5E4F-5479459CCEA0}" dt="2024-06-07T00:24:31.796" v="1" actId="1076"/>
        <pc:sldMkLst>
          <pc:docMk/>
          <pc:sldMk cId="2470908987" sldId="266"/>
        </pc:sldMkLst>
        <pc:spChg chg="mod">
          <ac:chgData name="sheneilhilliard@gmail.com" userId="S::sheneilhilliard_gmail.com#ext#@gwynecopelandcom.onmicrosoft.com::bb6ab3c0-5cf6-4a00-b3a7-5d8093962678" providerId="AD" clId="Web-{C21BF450-7F79-1F2F-5E4F-5479459CCEA0}" dt="2024-06-07T00:24:31.796" v="1" actId="1076"/>
          <ac:spMkLst>
            <pc:docMk/>
            <pc:sldMk cId="2470908987" sldId="266"/>
            <ac:spMk id="6" creationId="{22C66811-29E6-B87B-23FA-0FDA24E8C94A}"/>
          </ac:spMkLst>
        </pc:spChg>
        <pc:picChg chg="mod">
          <ac:chgData name="sheneilhilliard@gmail.com" userId="S::sheneilhilliard_gmail.com#ext#@gwynecopelandcom.onmicrosoft.com::bb6ab3c0-5cf6-4a00-b3a7-5d8093962678" providerId="AD" clId="Web-{C21BF450-7F79-1F2F-5E4F-5479459CCEA0}" dt="2024-06-07T00:24:26.936" v="0" actId="1076"/>
          <ac:picMkLst>
            <pc:docMk/>
            <pc:sldMk cId="2470908987" sldId="266"/>
            <ac:picMk id="8" creationId="{1F291BE4-5DD1-D80D-87BE-D245FBC83598}"/>
          </ac:picMkLst>
        </pc:picChg>
      </pc:sldChg>
      <pc:sldChg chg="addSp delSp modSp">
        <pc:chgData name="sheneilhilliard@gmail.com" userId="S::sheneilhilliard_gmail.com#ext#@gwynecopelandcom.onmicrosoft.com::bb6ab3c0-5cf6-4a00-b3a7-5d8093962678" providerId="AD" clId="Web-{C21BF450-7F79-1F2F-5E4F-5479459CCEA0}" dt="2024-06-07T00:24:49.906" v="4"/>
        <pc:sldMkLst>
          <pc:docMk/>
          <pc:sldMk cId="4137572077" sldId="269"/>
        </pc:sldMkLst>
        <pc:picChg chg="add del mod">
          <ac:chgData name="sheneilhilliard@gmail.com" userId="S::sheneilhilliard_gmail.com#ext#@gwynecopelandcom.onmicrosoft.com::bb6ab3c0-5cf6-4a00-b3a7-5d8093962678" providerId="AD" clId="Web-{C21BF450-7F79-1F2F-5E4F-5479459CCEA0}" dt="2024-06-07T00:24:49.906" v="4"/>
          <ac:picMkLst>
            <pc:docMk/>
            <pc:sldMk cId="4137572077" sldId="269"/>
            <ac:picMk id="3" creationId="{DCD42974-370D-B0E3-117C-9EB85F8BB269}"/>
          </ac:picMkLst>
        </pc:picChg>
      </pc:sldChg>
    </pc:docChg>
  </pc:docChgLst>
  <pc:docChgLst>
    <pc:chgData name="Gwyne Taylor" userId="S::gtaylor@gwynetaylorconsulting.com::84feef5c-c4fc-47d0-b065-b5d7d1126cd3" providerId="AD" clId="Web-{838181EE-9F1D-4870-A209-C2842C055325}"/>
    <pc:docChg chg="modSld">
      <pc:chgData name="Gwyne Taylor" userId="S::gtaylor@gwynetaylorconsulting.com::84feef5c-c4fc-47d0-b065-b5d7d1126cd3" providerId="AD" clId="Web-{838181EE-9F1D-4870-A209-C2842C055325}" dt="2024-06-01T15:28:29.882" v="21"/>
      <pc:docMkLst>
        <pc:docMk/>
      </pc:docMkLst>
      <pc:sldChg chg="modNotes">
        <pc:chgData name="Gwyne Taylor" userId="S::gtaylor@gwynetaylorconsulting.com::84feef5c-c4fc-47d0-b065-b5d7d1126cd3" providerId="AD" clId="Web-{838181EE-9F1D-4870-A209-C2842C055325}" dt="2024-06-01T15:28:29.882" v="21"/>
        <pc:sldMkLst>
          <pc:docMk/>
          <pc:sldMk cId="1564880473" sldId="280"/>
        </pc:sldMkLst>
      </pc:sldChg>
    </pc:docChg>
  </pc:docChgLst>
  <pc:docChgLst>
    <pc:chgData name="Gwyne Taylor" userId="4035712da4f772cc" providerId="LiveId" clId="{E97BB57A-43EA-443F-93CA-348E021D2BF8}"/>
    <pc:docChg chg="undo custSel modSld sldOrd">
      <pc:chgData name="Gwyne Taylor" userId="4035712da4f772cc" providerId="LiveId" clId="{E97BB57A-43EA-443F-93CA-348E021D2BF8}" dt="2024-06-03T10:38:24.480" v="5529" actId="1076"/>
      <pc:docMkLst>
        <pc:docMk/>
      </pc:docMkLst>
      <pc:sldChg chg="modNotes">
        <pc:chgData name="Gwyne Taylor" userId="4035712da4f772cc" providerId="LiveId" clId="{E97BB57A-43EA-443F-93CA-348E021D2BF8}" dt="2024-06-02T20:09:05.574" v="783" actId="255"/>
        <pc:sldMkLst>
          <pc:docMk/>
          <pc:sldMk cId="987906664" sldId="257"/>
        </pc:sldMkLst>
      </pc:sldChg>
      <pc:sldChg chg="modSp">
        <pc:chgData name="Gwyne Taylor" userId="4035712da4f772cc" providerId="LiveId" clId="{E97BB57A-43EA-443F-93CA-348E021D2BF8}" dt="2024-06-03T02:02:37.882" v="5453" actId="20577"/>
        <pc:sldMkLst>
          <pc:docMk/>
          <pc:sldMk cId="1028367319" sldId="259"/>
        </pc:sldMkLst>
        <pc:spChg chg="mod">
          <ac:chgData name="Gwyne Taylor" userId="4035712da4f772cc" providerId="LiveId" clId="{E97BB57A-43EA-443F-93CA-348E021D2BF8}" dt="2024-06-03T02:02:37.882" v="5453" actId="20577"/>
          <ac:spMkLst>
            <pc:docMk/>
            <pc:sldMk cId="1028367319" sldId="259"/>
            <ac:spMk id="4" creationId="{5E271239-016C-45E8-0FD0-9384B7A94B96}"/>
          </ac:spMkLst>
        </pc:spChg>
      </pc:sldChg>
      <pc:sldChg chg="modNotes">
        <pc:chgData name="Gwyne Taylor" userId="4035712da4f772cc" providerId="LiveId" clId="{E97BB57A-43EA-443F-93CA-348E021D2BF8}" dt="2024-06-02T20:19:27.279" v="1326" actId="13926"/>
        <pc:sldMkLst>
          <pc:docMk/>
          <pc:sldMk cId="3659844743" sldId="260"/>
        </pc:sldMkLst>
      </pc:sldChg>
      <pc:sldChg chg="addSp delSp modSp mod ord modNotes">
        <pc:chgData name="Gwyne Taylor" userId="4035712da4f772cc" providerId="LiveId" clId="{E97BB57A-43EA-443F-93CA-348E021D2BF8}" dt="2024-06-03T10:36:53.987" v="5517" actId="1076"/>
        <pc:sldMkLst>
          <pc:docMk/>
          <pc:sldMk cId="1914950133" sldId="261"/>
        </pc:sldMkLst>
        <pc:spChg chg="add mod">
          <ac:chgData name="Gwyne Taylor" userId="4035712da4f772cc" providerId="LiveId" clId="{E97BB57A-43EA-443F-93CA-348E021D2BF8}" dt="2024-06-02T22:19:31.057" v="4422" actId="1076"/>
          <ac:spMkLst>
            <pc:docMk/>
            <pc:sldMk cId="1914950133" sldId="261"/>
            <ac:spMk id="2" creationId="{4EC0B5E8-35B4-5B8F-8EEF-50B2DB7E93FA}"/>
          </ac:spMkLst>
        </pc:spChg>
        <pc:spChg chg="add del mod">
          <ac:chgData name="Gwyne Taylor" userId="4035712da4f772cc" providerId="LiveId" clId="{E97BB57A-43EA-443F-93CA-348E021D2BF8}" dt="2024-06-02T22:18:14.674" v="4410" actId="478"/>
          <ac:spMkLst>
            <pc:docMk/>
            <pc:sldMk cId="1914950133" sldId="261"/>
            <ac:spMk id="6" creationId="{FB424DB0-8C5E-E2D2-C19D-E5C3780D0935}"/>
          </ac:spMkLst>
        </pc:spChg>
        <pc:spChg chg="add mod">
          <ac:chgData name="Gwyne Taylor" userId="4035712da4f772cc" providerId="LiveId" clId="{E97BB57A-43EA-443F-93CA-348E021D2BF8}" dt="2024-06-02T22:18:49.821" v="4414" actId="14100"/>
          <ac:spMkLst>
            <pc:docMk/>
            <pc:sldMk cId="1914950133" sldId="261"/>
            <ac:spMk id="9" creationId="{FA30FCB1-8EA9-E689-9BF9-29D0040A6B6D}"/>
          </ac:spMkLst>
        </pc:spChg>
        <pc:spChg chg="mod">
          <ac:chgData name="Gwyne Taylor" userId="4035712da4f772cc" providerId="LiveId" clId="{E97BB57A-43EA-443F-93CA-348E021D2BF8}" dt="2024-06-02T22:19:20.198" v="4420" actId="1076"/>
          <ac:spMkLst>
            <pc:docMk/>
            <pc:sldMk cId="1914950133" sldId="261"/>
            <ac:spMk id="11" creationId="{C4FE50D0-5D48-0022-418F-95561CF33020}"/>
          </ac:spMkLst>
        </pc:spChg>
        <pc:spChg chg="del mod">
          <ac:chgData name="Gwyne Taylor" userId="4035712da4f772cc" providerId="LiveId" clId="{E97BB57A-43EA-443F-93CA-348E021D2BF8}" dt="2024-06-02T22:19:37.547" v="4423" actId="21"/>
          <ac:spMkLst>
            <pc:docMk/>
            <pc:sldMk cId="1914950133" sldId="261"/>
            <ac:spMk id="13" creationId="{42D3191E-8882-02E9-B854-7316FA3C997F}"/>
          </ac:spMkLst>
        </pc:spChg>
        <pc:picChg chg="mod">
          <ac:chgData name="Gwyne Taylor" userId="4035712da4f772cc" providerId="LiveId" clId="{E97BB57A-43EA-443F-93CA-348E021D2BF8}" dt="2024-06-03T10:36:53.987" v="5517" actId="1076"/>
          <ac:picMkLst>
            <pc:docMk/>
            <pc:sldMk cId="1914950133" sldId="261"/>
            <ac:picMk id="3" creationId="{B62641B5-98A6-C944-EC47-F5E7014FE754}"/>
          </ac:picMkLst>
        </pc:picChg>
        <pc:picChg chg="add del mod">
          <ac:chgData name="Gwyne Taylor" userId="4035712da4f772cc" providerId="LiveId" clId="{E97BB57A-43EA-443F-93CA-348E021D2BF8}" dt="2024-06-02T22:18:14.674" v="4410" actId="478"/>
          <ac:picMkLst>
            <pc:docMk/>
            <pc:sldMk cId="1914950133" sldId="261"/>
            <ac:picMk id="5" creationId="{047E1EBF-A823-6A3A-32A6-928673B36C89}"/>
          </ac:picMkLst>
        </pc:picChg>
        <pc:picChg chg="add mod">
          <ac:chgData name="Gwyne Taylor" userId="4035712da4f772cc" providerId="LiveId" clId="{E97BB57A-43EA-443F-93CA-348E021D2BF8}" dt="2024-06-02T22:19:06.871" v="4418" actId="1076"/>
          <ac:picMkLst>
            <pc:docMk/>
            <pc:sldMk cId="1914950133" sldId="261"/>
            <ac:picMk id="8" creationId="{B7071F06-C51A-9B15-8386-F53A6AA27CE6}"/>
          </ac:picMkLst>
        </pc:picChg>
      </pc:sldChg>
      <pc:sldChg chg="modSp ord modNotes">
        <pc:chgData name="Gwyne Taylor" userId="4035712da4f772cc" providerId="LiveId" clId="{E97BB57A-43EA-443F-93CA-348E021D2BF8}" dt="2024-06-03T02:14:37.106" v="5460" actId="20577"/>
        <pc:sldMkLst>
          <pc:docMk/>
          <pc:sldMk cId="3595648193" sldId="263"/>
        </pc:sldMkLst>
        <pc:spChg chg="mod">
          <ac:chgData name="Gwyne Taylor" userId="4035712da4f772cc" providerId="LiveId" clId="{E97BB57A-43EA-443F-93CA-348E021D2BF8}" dt="2024-06-03T02:14:37.106" v="5460" actId="20577"/>
          <ac:spMkLst>
            <pc:docMk/>
            <pc:sldMk cId="3595648193" sldId="263"/>
            <ac:spMk id="6" creationId="{565E8F2F-1EBB-560A-9A7C-7914E2D5CFA4}"/>
          </ac:spMkLst>
        </pc:spChg>
      </pc:sldChg>
      <pc:sldChg chg="modNotes">
        <pc:chgData name="Gwyne Taylor" userId="4035712da4f772cc" providerId="LiveId" clId="{E97BB57A-43EA-443F-93CA-348E021D2BF8}" dt="2024-06-02T21:12:28.312" v="3077" actId="20577"/>
        <pc:sldMkLst>
          <pc:docMk/>
          <pc:sldMk cId="2470908987" sldId="266"/>
        </pc:sldMkLst>
      </pc:sldChg>
      <pc:sldChg chg="modNotes">
        <pc:chgData name="Gwyne Taylor" userId="4035712da4f772cc" providerId="LiveId" clId="{E97BB57A-43EA-443F-93CA-348E021D2BF8}" dt="2024-06-02T21:11:27.690" v="2990" actId="20577"/>
        <pc:sldMkLst>
          <pc:docMk/>
          <pc:sldMk cId="3152840680" sldId="267"/>
        </pc:sldMkLst>
      </pc:sldChg>
      <pc:sldChg chg="modNotes">
        <pc:chgData name="Gwyne Taylor" userId="4035712da4f772cc" providerId="LiveId" clId="{E97BB57A-43EA-443F-93CA-348E021D2BF8}" dt="2024-06-02T20:50:02.498" v="2039" actId="20577"/>
        <pc:sldMkLst>
          <pc:docMk/>
          <pc:sldMk cId="4137572077" sldId="269"/>
        </pc:sldMkLst>
      </pc:sldChg>
      <pc:sldChg chg="modSp modNotes">
        <pc:chgData name="Gwyne Taylor" userId="4035712da4f772cc" providerId="LiveId" clId="{E97BB57A-43EA-443F-93CA-348E021D2BF8}" dt="2024-06-03T02:52:12.649" v="5511" actId="20578"/>
        <pc:sldMkLst>
          <pc:docMk/>
          <pc:sldMk cId="803377939" sldId="272"/>
        </pc:sldMkLst>
        <pc:spChg chg="mod">
          <ac:chgData name="Gwyne Taylor" userId="4035712da4f772cc" providerId="LiveId" clId="{E97BB57A-43EA-443F-93CA-348E021D2BF8}" dt="2024-06-03T02:52:12.649" v="5511" actId="20578"/>
          <ac:spMkLst>
            <pc:docMk/>
            <pc:sldMk cId="803377939" sldId="272"/>
            <ac:spMk id="7" creationId="{9717358E-D76F-0ED1-0C9F-5A26AE52B0A1}"/>
          </ac:spMkLst>
        </pc:spChg>
      </pc:sldChg>
      <pc:sldChg chg="modSp modNotes">
        <pc:chgData name="Gwyne Taylor" userId="4035712da4f772cc" providerId="LiveId" clId="{E97BB57A-43EA-443F-93CA-348E021D2BF8}" dt="2024-06-02T22:57:10.486" v="5452" actId="948"/>
        <pc:sldMkLst>
          <pc:docMk/>
          <pc:sldMk cId="408726758" sldId="274"/>
        </pc:sldMkLst>
        <pc:spChg chg="mod">
          <ac:chgData name="Gwyne Taylor" userId="4035712da4f772cc" providerId="LiveId" clId="{E97BB57A-43EA-443F-93CA-348E021D2BF8}" dt="2024-06-02T22:55:29.060" v="5448" actId="20577"/>
          <ac:spMkLst>
            <pc:docMk/>
            <pc:sldMk cId="408726758" sldId="274"/>
            <ac:spMk id="7" creationId="{9717358E-D76F-0ED1-0C9F-5A26AE52B0A1}"/>
          </ac:spMkLst>
        </pc:spChg>
      </pc:sldChg>
      <pc:sldChg chg="modNotes">
        <pc:chgData name="Gwyne Taylor" userId="4035712da4f772cc" providerId="LiveId" clId="{E97BB57A-43EA-443F-93CA-348E021D2BF8}" dt="2024-06-02T21:51:10.747" v="3082" actId="255"/>
        <pc:sldMkLst>
          <pc:docMk/>
          <pc:sldMk cId="3959389834" sldId="275"/>
        </pc:sldMkLst>
      </pc:sldChg>
      <pc:sldChg chg="modSp modNotes">
        <pc:chgData name="Gwyne Taylor" userId="4035712da4f772cc" providerId="LiveId" clId="{E97BB57A-43EA-443F-93CA-348E021D2BF8}" dt="2024-06-03T02:15:12.860" v="5462" actId="20577"/>
        <pc:sldMkLst>
          <pc:docMk/>
          <pc:sldMk cId="2164954226" sldId="277"/>
        </pc:sldMkLst>
        <pc:spChg chg="mod">
          <ac:chgData name="Gwyne Taylor" userId="4035712da4f772cc" providerId="LiveId" clId="{E97BB57A-43EA-443F-93CA-348E021D2BF8}" dt="2024-06-03T02:15:12.860" v="5462" actId="20577"/>
          <ac:spMkLst>
            <pc:docMk/>
            <pc:sldMk cId="2164954226" sldId="277"/>
            <ac:spMk id="2" creationId="{3C754080-1B0C-8B61-7F17-1866BF2365A6}"/>
          </ac:spMkLst>
        </pc:spChg>
      </pc:sldChg>
      <pc:sldChg chg="modSp modNotes">
        <pc:chgData name="Gwyne Taylor" userId="4035712da4f772cc" providerId="LiveId" clId="{E97BB57A-43EA-443F-93CA-348E021D2BF8}" dt="2024-06-02T20:19:13.341" v="1305" actId="13926"/>
        <pc:sldMkLst>
          <pc:docMk/>
          <pc:sldMk cId="3929071459" sldId="278"/>
        </pc:sldMkLst>
        <pc:spChg chg="mod">
          <ac:chgData name="Gwyne Taylor" userId="4035712da4f772cc" providerId="LiveId" clId="{E97BB57A-43EA-443F-93CA-348E021D2BF8}" dt="2024-06-02T20:16:01.333" v="1100" actId="20577"/>
          <ac:spMkLst>
            <pc:docMk/>
            <pc:sldMk cId="3929071459" sldId="278"/>
            <ac:spMk id="2" creationId="{4869420C-0EAE-AF1C-A68B-E7257FCD4106}"/>
          </ac:spMkLst>
        </pc:spChg>
      </pc:sldChg>
      <pc:sldChg chg="ord modNotes">
        <pc:chgData name="Gwyne Taylor" userId="4035712da4f772cc" providerId="LiveId" clId="{E97BB57A-43EA-443F-93CA-348E021D2BF8}" dt="2024-06-02T22:51:41.962" v="5354" actId="20577"/>
        <pc:sldMkLst>
          <pc:docMk/>
          <pc:sldMk cId="2087994602" sldId="282"/>
        </pc:sldMkLst>
      </pc:sldChg>
      <pc:sldChg chg="addSp delSp modSp mod ord modNotes">
        <pc:chgData name="Gwyne Taylor" userId="4035712da4f772cc" providerId="LiveId" clId="{E97BB57A-43EA-443F-93CA-348E021D2BF8}" dt="2024-06-03T10:38:24.480" v="5529" actId="1076"/>
        <pc:sldMkLst>
          <pc:docMk/>
          <pc:sldMk cId="3584692068" sldId="283"/>
        </pc:sldMkLst>
        <pc:spChg chg="add del mod">
          <ac:chgData name="Gwyne Taylor" userId="4035712da4f772cc" providerId="LiveId" clId="{E97BB57A-43EA-443F-93CA-348E021D2BF8}" dt="2024-06-03T10:37:06.507" v="5519" actId="478"/>
          <ac:spMkLst>
            <pc:docMk/>
            <pc:sldMk cId="3584692068" sldId="283"/>
            <ac:spMk id="10" creationId="{AAD13A43-B09C-621C-421B-0F4AD9193DE9}"/>
          </ac:spMkLst>
        </pc:spChg>
        <pc:picChg chg="del mod">
          <ac:chgData name="Gwyne Taylor" userId="4035712da4f772cc" providerId="LiveId" clId="{E97BB57A-43EA-443F-93CA-348E021D2BF8}" dt="2024-06-03T10:36:52.137" v="5516" actId="478"/>
          <ac:picMkLst>
            <pc:docMk/>
            <pc:sldMk cId="3584692068" sldId="283"/>
            <ac:picMk id="3" creationId="{554A40EE-FF7B-0BDD-5CD3-32800696BA93}"/>
          </ac:picMkLst>
        </pc:picChg>
        <pc:picChg chg="add del mod">
          <ac:chgData name="Gwyne Taylor" userId="4035712da4f772cc" providerId="LiveId" clId="{E97BB57A-43EA-443F-93CA-348E021D2BF8}" dt="2024-06-03T10:38:07.645" v="5522" actId="478"/>
          <ac:picMkLst>
            <pc:docMk/>
            <pc:sldMk cId="3584692068" sldId="283"/>
            <ac:picMk id="6" creationId="{3240C6F3-29FA-B0BA-D2F2-835A81FDEF82}"/>
          </ac:picMkLst>
        </pc:picChg>
        <pc:picChg chg="mod">
          <ac:chgData name="Gwyne Taylor" userId="4035712da4f772cc" providerId="LiveId" clId="{E97BB57A-43EA-443F-93CA-348E021D2BF8}" dt="2024-06-03T10:38:24.480" v="5529" actId="1076"/>
          <ac:picMkLst>
            <pc:docMk/>
            <pc:sldMk cId="3584692068" sldId="283"/>
            <ac:picMk id="9" creationId="{32C48411-2616-F945-3B91-B24A5FA64E22}"/>
          </ac:picMkLst>
        </pc:picChg>
        <pc:picChg chg="add mod">
          <ac:chgData name="Gwyne Taylor" userId="4035712da4f772cc" providerId="LiveId" clId="{E97BB57A-43EA-443F-93CA-348E021D2BF8}" dt="2024-06-03T10:38:22.281" v="5528" actId="1076"/>
          <ac:picMkLst>
            <pc:docMk/>
            <pc:sldMk cId="3584692068" sldId="283"/>
            <ac:picMk id="12" creationId="{7CF2903A-FDB9-7670-05B5-0C1C23DF5D51}"/>
          </ac:picMkLst>
        </pc:picChg>
      </pc:sldChg>
      <pc:sldChg chg="modNotes">
        <pc:chgData name="Gwyne Taylor" userId="4035712da4f772cc" providerId="LiveId" clId="{E97BB57A-43EA-443F-93CA-348E021D2BF8}" dt="2024-06-02T22:10:42.186" v="4370" actId="20577"/>
        <pc:sldMkLst>
          <pc:docMk/>
          <pc:sldMk cId="2707250025" sldId="284"/>
        </pc:sldMkLst>
      </pc:sldChg>
      <pc:sldChg chg="modNotes">
        <pc:chgData name="Gwyne Taylor" userId="4035712da4f772cc" providerId="LiveId" clId="{E97BB57A-43EA-443F-93CA-348E021D2BF8}" dt="2024-06-02T22:13:16.584" v="4374" actId="255"/>
        <pc:sldMkLst>
          <pc:docMk/>
          <pc:sldMk cId="1121531734" sldId="285"/>
        </pc:sldMkLst>
      </pc:sldChg>
      <pc:sldChg chg="ord modNotes">
        <pc:chgData name="Gwyne Taylor" userId="4035712da4f772cc" providerId="LiveId" clId="{E97BB57A-43EA-443F-93CA-348E021D2BF8}" dt="2024-06-02T22:00:16.815" v="3679" actId="20577"/>
        <pc:sldMkLst>
          <pc:docMk/>
          <pc:sldMk cId="284069797" sldId="291"/>
        </pc:sldMkLst>
      </pc:sldChg>
      <pc:sldChg chg="modSp ord modNotes">
        <pc:chgData name="Gwyne Taylor" userId="4035712da4f772cc" providerId="LiveId" clId="{E97BB57A-43EA-443F-93CA-348E021D2BF8}" dt="2024-06-03T02:35:46.327" v="5505" actId="1036"/>
        <pc:sldMkLst>
          <pc:docMk/>
          <pc:sldMk cId="2370847170" sldId="292"/>
        </pc:sldMkLst>
        <pc:spChg chg="mod">
          <ac:chgData name="Gwyne Taylor" userId="4035712da4f772cc" providerId="LiveId" clId="{E97BB57A-43EA-443F-93CA-348E021D2BF8}" dt="2024-06-03T02:35:37.595" v="5487" actId="1076"/>
          <ac:spMkLst>
            <pc:docMk/>
            <pc:sldMk cId="2370847170" sldId="292"/>
            <ac:spMk id="2" creationId="{99D1626C-C84E-C90C-2692-8E548252DCBC}"/>
          </ac:spMkLst>
        </pc:spChg>
        <pc:spChg chg="mod">
          <ac:chgData name="Gwyne Taylor" userId="4035712da4f772cc" providerId="LiveId" clId="{E97BB57A-43EA-443F-93CA-348E021D2BF8}" dt="2024-06-03T02:31:27.544" v="5476" actId="20577"/>
          <ac:spMkLst>
            <pc:docMk/>
            <pc:sldMk cId="2370847170" sldId="292"/>
            <ac:spMk id="3" creationId="{C6A0D97E-E5EF-24C6-683D-D30FDC185F3A}"/>
          </ac:spMkLst>
        </pc:spChg>
        <pc:picChg chg="mod">
          <ac:chgData name="Gwyne Taylor" userId="4035712da4f772cc" providerId="LiveId" clId="{E97BB57A-43EA-443F-93CA-348E021D2BF8}" dt="2024-06-03T02:35:46.327" v="5505" actId="1036"/>
          <ac:picMkLst>
            <pc:docMk/>
            <pc:sldMk cId="2370847170" sldId="292"/>
            <ac:picMk id="6" creationId="{62D23A63-7F0C-1CE6-72F6-61B76504AA15}"/>
          </ac:picMkLst>
        </pc:picChg>
      </pc:sldChg>
      <pc:sldChg chg="addSp delSp modSp mod ord modNotes">
        <pc:chgData name="Gwyne Taylor" userId="4035712da4f772cc" providerId="LiveId" clId="{E97BB57A-43EA-443F-93CA-348E021D2BF8}" dt="2024-06-03T02:44:12.465" v="5510" actId="3626"/>
        <pc:sldMkLst>
          <pc:docMk/>
          <pc:sldMk cId="4246598498" sldId="293"/>
        </pc:sldMkLst>
        <pc:spChg chg="mod">
          <ac:chgData name="Gwyne Taylor" userId="4035712da4f772cc" providerId="LiveId" clId="{E97BB57A-43EA-443F-93CA-348E021D2BF8}" dt="2024-06-03T02:38:45.606" v="5508" actId="20577"/>
          <ac:spMkLst>
            <pc:docMk/>
            <pc:sldMk cId="4246598498" sldId="293"/>
            <ac:spMk id="2" creationId="{99D1626C-C84E-C90C-2692-8E548252DCBC}"/>
          </ac:spMkLst>
        </pc:spChg>
        <pc:spChg chg="mod">
          <ac:chgData name="Gwyne Taylor" userId="4035712da4f772cc" providerId="LiveId" clId="{E97BB57A-43EA-443F-93CA-348E021D2BF8}" dt="2024-06-03T02:44:12.465" v="5510" actId="3626"/>
          <ac:spMkLst>
            <pc:docMk/>
            <pc:sldMk cId="4246598498" sldId="293"/>
            <ac:spMk id="3" creationId="{C6A0D97E-E5EF-24C6-683D-D30FDC185F3A}"/>
          </ac:spMkLst>
        </pc:spChg>
        <pc:spChg chg="add del mod">
          <ac:chgData name="Gwyne Taylor" userId="4035712da4f772cc" providerId="LiveId" clId="{E97BB57A-43EA-443F-93CA-348E021D2BF8}" dt="2024-06-02T22:37:58.652" v="5098"/>
          <ac:spMkLst>
            <pc:docMk/>
            <pc:sldMk cId="4246598498" sldId="293"/>
            <ac:spMk id="7" creationId="{E5E1C98A-AE98-4721-21D3-359F4AEC8CC8}"/>
          </ac:spMkLst>
        </pc:spChg>
        <pc:spChg chg="add del mod">
          <ac:chgData name="Gwyne Taylor" userId="4035712da4f772cc" providerId="LiveId" clId="{E97BB57A-43EA-443F-93CA-348E021D2BF8}" dt="2024-06-02T22:38:48.048" v="5103" actId="478"/>
          <ac:spMkLst>
            <pc:docMk/>
            <pc:sldMk cId="4246598498" sldId="293"/>
            <ac:spMk id="10" creationId="{D8F335FD-5648-7472-ECC8-DC08165712A7}"/>
          </ac:spMkLst>
        </pc:spChg>
        <pc:spChg chg="add del mod">
          <ac:chgData name="Gwyne Taylor" userId="4035712da4f772cc" providerId="LiveId" clId="{E97BB57A-43EA-443F-93CA-348E021D2BF8}" dt="2024-06-02T22:39:55.360" v="5111"/>
          <ac:spMkLst>
            <pc:docMk/>
            <pc:sldMk cId="4246598498" sldId="293"/>
            <ac:spMk id="13" creationId="{67213FB2-C441-03C0-1A64-659DB396B7B3}"/>
          </ac:spMkLst>
        </pc:spChg>
        <pc:picChg chg="add del mod">
          <ac:chgData name="Gwyne Taylor" userId="4035712da4f772cc" providerId="LiveId" clId="{E97BB57A-43EA-443F-93CA-348E021D2BF8}" dt="2024-06-02T22:38:06.171" v="5099" actId="478"/>
          <ac:picMkLst>
            <pc:docMk/>
            <pc:sldMk cId="4246598498" sldId="293"/>
            <ac:picMk id="6" creationId="{1AB24F60-38BD-B511-9AEE-69C404F3B248}"/>
          </ac:picMkLst>
        </pc:picChg>
        <pc:picChg chg="add del mod">
          <ac:chgData name="Gwyne Taylor" userId="4035712da4f772cc" providerId="LiveId" clId="{E97BB57A-43EA-443F-93CA-348E021D2BF8}" dt="2024-06-02T22:38:48.048" v="5103" actId="478"/>
          <ac:picMkLst>
            <pc:docMk/>
            <pc:sldMk cId="4246598498" sldId="293"/>
            <ac:picMk id="9" creationId="{2BF4CF7A-D4F9-1518-3971-33D6C5866575}"/>
          </ac:picMkLst>
        </pc:picChg>
        <pc:picChg chg="add mod">
          <ac:chgData name="Gwyne Taylor" userId="4035712da4f772cc" providerId="LiveId" clId="{E97BB57A-43EA-443F-93CA-348E021D2BF8}" dt="2024-06-02T22:39:54.913" v="5109" actId="14100"/>
          <ac:picMkLst>
            <pc:docMk/>
            <pc:sldMk cId="4246598498" sldId="293"/>
            <ac:picMk id="12" creationId="{2ADFE474-0DB5-A315-C00E-BA22C9E2EAF2}"/>
          </ac:picMkLst>
        </pc:picChg>
      </pc:sldChg>
      <pc:sldChg chg="ord modNotes">
        <pc:chgData name="Gwyne Taylor" userId="4035712da4f772cc" providerId="LiveId" clId="{E97BB57A-43EA-443F-93CA-348E021D2BF8}" dt="2024-06-02T22:52:12.509" v="5375" actId="20577"/>
        <pc:sldMkLst>
          <pc:docMk/>
          <pc:sldMk cId="3819971403" sldId="295"/>
        </pc:sldMkLst>
      </pc:sldChg>
    </pc:docChg>
  </pc:docChgLst>
  <pc:docChgLst>
    <pc:chgData name="Gwyne Taylor" userId="4035712da4f772cc" providerId="LiveId" clId="{A353529A-A087-45B5-A717-2BA7151C298B}"/>
    <pc:docChg chg="modSld">
      <pc:chgData name="Gwyne Taylor" userId="4035712da4f772cc" providerId="LiveId" clId="{A353529A-A087-45B5-A717-2BA7151C298B}" dt="2024-06-07T18:38:02.557" v="66" actId="20577"/>
      <pc:docMkLst>
        <pc:docMk/>
      </pc:docMkLst>
      <pc:sldChg chg="modSp">
        <pc:chgData name="Gwyne Taylor" userId="4035712da4f772cc" providerId="LiveId" clId="{A353529A-A087-45B5-A717-2BA7151C298B}" dt="2024-06-07T18:38:02.557" v="66" actId="20577"/>
        <pc:sldMkLst>
          <pc:docMk/>
          <pc:sldMk cId="2087994602" sldId="282"/>
        </pc:sldMkLst>
        <pc:spChg chg="mod">
          <ac:chgData name="Gwyne Taylor" userId="4035712da4f772cc" providerId="LiveId" clId="{A353529A-A087-45B5-A717-2BA7151C298B}" dt="2024-06-07T18:38:02.557" v="66" actId="20577"/>
          <ac:spMkLst>
            <pc:docMk/>
            <pc:sldMk cId="2087994602" sldId="282"/>
            <ac:spMk id="7" creationId="{9717358E-D76F-0ED1-0C9F-5A26AE52B0A1}"/>
          </ac:spMkLst>
        </pc:spChg>
      </pc:sldChg>
    </pc:docChg>
  </pc:docChgLst>
  <pc:docChgLst>
    <pc:chgData name="Gwyne Taylor" userId="S::gtaylor@gwynetaylorconsulting.com::84feef5c-c4fc-47d0-b065-b5d7d1126cd3" providerId="AD" clId="Web-{BE598972-2183-4139-8C92-4C154290763E}"/>
    <pc:docChg chg="mod modSld modMainMaster">
      <pc:chgData name="Gwyne Taylor" userId="S::gtaylor@gwynetaylorconsulting.com::84feef5c-c4fc-47d0-b065-b5d7d1126cd3" providerId="AD" clId="Web-{BE598972-2183-4139-8C92-4C154290763E}" dt="2024-05-29T20:52:27.447" v="11"/>
      <pc:docMkLst>
        <pc:docMk/>
      </pc:docMkLst>
      <pc:sldChg chg="modSp mod modClrScheme chgLayout">
        <pc:chgData name="Gwyne Taylor" userId="S::gtaylor@gwynetaylorconsulting.com::84feef5c-c4fc-47d0-b065-b5d7d1126cd3" providerId="AD" clId="Web-{BE598972-2183-4139-8C92-4C154290763E}" dt="2024-05-29T20:51:31.321" v="7" actId="20577"/>
        <pc:sldMkLst>
          <pc:docMk/>
          <pc:sldMk cId="3959389834" sldId="275"/>
        </pc:sldMkLst>
        <pc:spChg chg="mod ord">
          <ac:chgData name="Gwyne Taylor" userId="S::gtaylor@gwynetaylorconsulting.com::84feef5c-c4fc-47d0-b065-b5d7d1126cd3" providerId="AD" clId="Web-{BE598972-2183-4139-8C92-4C154290763E}" dt="2024-05-29T20:51:31.321" v="7" actId="20577"/>
          <ac:spMkLst>
            <pc:docMk/>
            <pc:sldMk cId="3959389834" sldId="275"/>
            <ac:spMk id="4" creationId="{13000366-B2B9-E1CF-1923-021053F3929B}"/>
          </ac:spMkLst>
        </pc:spChg>
      </pc:sldChg>
      <pc:sldMasterChg chg="mod modSldLayout">
        <pc:chgData name="Gwyne Taylor" userId="S::gtaylor@gwynetaylorconsulting.com::84feef5c-c4fc-47d0-b065-b5d7d1126cd3" providerId="AD" clId="Web-{BE598972-2183-4139-8C92-4C154290763E}" dt="2024-05-29T20:52:27.447" v="11"/>
        <pc:sldMasterMkLst>
          <pc:docMk/>
          <pc:sldMasterMk cId="2460954070" sldId="2147483660"/>
        </pc:sldMasterMkLst>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2385387890" sldId="2147483661"/>
          </pc:sldLayoutMkLst>
        </pc:sldLayoutChg>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949138452" sldId="2147483662"/>
          </pc:sldLayoutMkLst>
        </pc:sldLayoutChg>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2591524520" sldId="2147483663"/>
          </pc:sldLayoutMkLst>
        </pc:sldLayoutChg>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1203092039" sldId="2147483664"/>
          </pc:sldLayoutMkLst>
        </pc:sldLayoutChg>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3733172339" sldId="2147483665"/>
          </pc:sldLayoutMkLst>
        </pc:sldLayoutChg>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3210312558" sldId="2147483666"/>
          </pc:sldLayoutMkLst>
        </pc:sldLayoutChg>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3146388984" sldId="2147483667"/>
          </pc:sldLayoutMkLst>
        </pc:sldLayoutChg>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3171841454" sldId="2147483668"/>
          </pc:sldLayoutMkLst>
        </pc:sldLayoutChg>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1718958274" sldId="2147483669"/>
          </pc:sldLayoutMkLst>
        </pc:sldLayoutChg>
        <pc:sldLayoutChg chg="mod">
          <pc:chgData name="Gwyne Taylor" userId="S::gtaylor@gwynetaylorconsulting.com::84feef5c-c4fc-47d0-b065-b5d7d1126cd3" providerId="AD" clId="Web-{BE598972-2183-4139-8C92-4C154290763E}" dt="2024-05-29T20:52:27.447" v="11"/>
          <pc:sldLayoutMkLst>
            <pc:docMk/>
            <pc:sldMasterMk cId="2460954070" sldId="2147483660"/>
            <pc:sldLayoutMk cId="1055192307" sldId="2147483670"/>
          </pc:sldLayoutMkLst>
        </pc:sldLayoutChg>
      </pc:sldMasterChg>
    </pc:docChg>
  </pc:docChgLst>
  <pc:docChgLst>
    <pc:chgData name="lfhamp@gmail.com" userId="S::lfhamp_gmail.com#ext#@gwynecopelandcom.onmicrosoft.com::91ff65d1-8631-4259-9d6f-eb16e42e6ed5" providerId="AD" clId="Web-{5BBE91C6-9A51-E12F-041E-36FA82166D56}"/>
    <pc:docChg chg="modSld">
      <pc:chgData name="lfhamp@gmail.com" userId="S::lfhamp_gmail.com#ext#@gwynecopelandcom.onmicrosoft.com::91ff65d1-8631-4259-9d6f-eb16e42e6ed5" providerId="AD" clId="Web-{5BBE91C6-9A51-E12F-041E-36FA82166D56}" dt="2024-06-07T00:19:18.907" v="1" actId="20577"/>
      <pc:docMkLst>
        <pc:docMk/>
      </pc:docMkLst>
      <pc:sldChg chg="modSp">
        <pc:chgData name="lfhamp@gmail.com" userId="S::lfhamp_gmail.com#ext#@gwynecopelandcom.onmicrosoft.com::91ff65d1-8631-4259-9d6f-eb16e42e6ed5" providerId="AD" clId="Web-{5BBE91C6-9A51-E12F-041E-36FA82166D56}" dt="2024-06-07T00:19:18.907" v="1" actId="20577"/>
        <pc:sldMkLst>
          <pc:docMk/>
          <pc:sldMk cId="3959389834" sldId="275"/>
        </pc:sldMkLst>
        <pc:spChg chg="mod">
          <ac:chgData name="lfhamp@gmail.com" userId="S::lfhamp_gmail.com#ext#@gwynecopelandcom.onmicrosoft.com::91ff65d1-8631-4259-9d6f-eb16e42e6ed5" providerId="AD" clId="Web-{5BBE91C6-9A51-E12F-041E-36FA82166D56}" dt="2024-06-07T00:19:18.907" v="1" actId="20577"/>
          <ac:spMkLst>
            <pc:docMk/>
            <pc:sldMk cId="3959389834" sldId="275"/>
            <ac:spMk id="4" creationId="{13000366-B2B9-E1CF-1923-021053F3929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FDBAE2D-5946-F822-DF21-889C372C86A1}"/>
              </a:ext>
            </a:extLst>
          </p:cNvPr>
          <p:cNvSpPr>
            <a:spLocks noGrp="1"/>
          </p:cNvSpPr>
          <p:nvPr>
            <p:ph type="hdr" sz="quarter"/>
          </p:nvPr>
        </p:nvSpPr>
        <p:spPr>
          <a:xfrm>
            <a:off x="0" y="0"/>
            <a:ext cx="3077739" cy="471054"/>
          </a:xfrm>
          <a:prstGeom prst="rect">
            <a:avLst/>
          </a:prstGeom>
        </p:spPr>
        <p:txBody>
          <a:bodyPr vert="horz" lIns="94219" tIns="47109" rIns="94219" bIns="47109" rtlCol="0"/>
          <a:lstStyle>
            <a:lvl1pPr algn="l">
              <a:defRPr sz="1200"/>
            </a:lvl1pPr>
          </a:lstStyle>
          <a:p>
            <a:endParaRPr lang="en-US"/>
          </a:p>
        </p:txBody>
      </p:sp>
      <p:sp>
        <p:nvSpPr>
          <p:cNvPr id="3" name="Date Placeholder 2">
            <a:extLst>
              <a:ext uri="{FF2B5EF4-FFF2-40B4-BE49-F238E27FC236}">
                <a16:creationId xmlns:a16="http://schemas.microsoft.com/office/drawing/2014/main" id="{C78D1632-61D2-00A1-C37F-539D99BC4E71}"/>
              </a:ext>
            </a:extLst>
          </p:cNvPr>
          <p:cNvSpPr>
            <a:spLocks noGrp="1"/>
          </p:cNvSpPr>
          <p:nvPr>
            <p:ph type="dt" sz="quarter" idx="1"/>
          </p:nvPr>
        </p:nvSpPr>
        <p:spPr>
          <a:xfrm>
            <a:off x="4023092" y="0"/>
            <a:ext cx="3077739" cy="471054"/>
          </a:xfrm>
          <a:prstGeom prst="rect">
            <a:avLst/>
          </a:prstGeom>
        </p:spPr>
        <p:txBody>
          <a:bodyPr vert="horz" lIns="94219" tIns="47109" rIns="94219" bIns="47109" rtlCol="0"/>
          <a:lstStyle>
            <a:lvl1pPr algn="r">
              <a:defRPr sz="1200"/>
            </a:lvl1pPr>
          </a:lstStyle>
          <a:p>
            <a:fld id="{67F748EC-F327-3044-99A3-6BADA770022E}" type="datetimeFigureOut">
              <a:rPr lang="en-US" smtClean="0"/>
              <a:t>6/7/2024</a:t>
            </a:fld>
            <a:endParaRPr lang="en-US"/>
          </a:p>
        </p:txBody>
      </p:sp>
      <p:sp>
        <p:nvSpPr>
          <p:cNvPr id="4" name="Footer Placeholder 3">
            <a:extLst>
              <a:ext uri="{FF2B5EF4-FFF2-40B4-BE49-F238E27FC236}">
                <a16:creationId xmlns:a16="http://schemas.microsoft.com/office/drawing/2014/main" id="{EAD15E94-4244-A1DE-6279-A366A6C23F7B}"/>
              </a:ext>
            </a:extLst>
          </p:cNvPr>
          <p:cNvSpPr>
            <a:spLocks noGrp="1"/>
          </p:cNvSpPr>
          <p:nvPr>
            <p:ph type="ftr" sz="quarter" idx="2"/>
          </p:nvPr>
        </p:nvSpPr>
        <p:spPr>
          <a:xfrm>
            <a:off x="0" y="8917423"/>
            <a:ext cx="3077739" cy="471053"/>
          </a:xfrm>
          <a:prstGeom prst="rect">
            <a:avLst/>
          </a:prstGeom>
        </p:spPr>
        <p:txBody>
          <a:bodyPr vert="horz" lIns="94219" tIns="47109" rIns="94219" bIns="4710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A2454C8-17B7-3FDF-E88E-CAEDBAD5127F}"/>
              </a:ext>
            </a:extLst>
          </p:cNvPr>
          <p:cNvSpPr>
            <a:spLocks noGrp="1"/>
          </p:cNvSpPr>
          <p:nvPr>
            <p:ph type="sldNum" sz="quarter" idx="3"/>
          </p:nvPr>
        </p:nvSpPr>
        <p:spPr>
          <a:xfrm>
            <a:off x="4023092" y="8917423"/>
            <a:ext cx="3077739" cy="471053"/>
          </a:xfrm>
          <a:prstGeom prst="rect">
            <a:avLst/>
          </a:prstGeom>
        </p:spPr>
        <p:txBody>
          <a:bodyPr vert="horz" lIns="94219" tIns="47109" rIns="94219" bIns="47109" rtlCol="0" anchor="b"/>
          <a:lstStyle>
            <a:lvl1pPr algn="r">
              <a:defRPr sz="1200"/>
            </a:lvl1pPr>
          </a:lstStyle>
          <a:p>
            <a:fld id="{D4A9DDF7-0742-0A43-BA37-0F9BA317C269}" type="slidenum">
              <a:rPr lang="en-US" smtClean="0"/>
              <a:t>‹#›</a:t>
            </a:fld>
            <a:endParaRPr lang="en-US"/>
          </a:p>
        </p:txBody>
      </p:sp>
    </p:spTree>
    <p:extLst>
      <p:ext uri="{BB962C8B-B14F-4D97-AF65-F5344CB8AC3E}">
        <p14:creationId xmlns:p14="http://schemas.microsoft.com/office/powerpoint/2010/main" val="29041667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19" tIns="47109" rIns="94219" bIns="47109"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19" tIns="47109" rIns="94219" bIns="47109" rtlCol="0"/>
          <a:lstStyle>
            <a:lvl1pPr algn="r">
              <a:defRPr sz="1200"/>
            </a:lvl1pPr>
          </a:lstStyle>
          <a:p>
            <a:fld id="{4EFA5F27-C039-4716-B2E6-A910FFDCEC8B}" type="datetimeFigureOut">
              <a:rPr lang="en-US" smtClean="0"/>
              <a:t>6/7/2024</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19" tIns="47109" rIns="94219" bIns="47109"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19" tIns="47109" rIns="94219" bIns="4710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3"/>
            <a:ext cx="3077739" cy="471053"/>
          </a:xfrm>
          <a:prstGeom prst="rect">
            <a:avLst/>
          </a:prstGeom>
        </p:spPr>
        <p:txBody>
          <a:bodyPr vert="horz" lIns="94219" tIns="47109" rIns="94219" bIns="47109"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3"/>
            <a:ext cx="3077739" cy="471053"/>
          </a:xfrm>
          <a:prstGeom prst="rect">
            <a:avLst/>
          </a:prstGeom>
        </p:spPr>
        <p:txBody>
          <a:bodyPr vert="horz" lIns="94219" tIns="47109" rIns="94219" bIns="47109" rtlCol="0" anchor="b"/>
          <a:lstStyle>
            <a:lvl1pPr algn="r">
              <a:defRPr sz="1200"/>
            </a:lvl1pPr>
          </a:lstStyle>
          <a:p>
            <a:fld id="{C3D81406-433A-46FD-8A12-86A6A3C8298D}" type="slidenum">
              <a:rPr lang="en-US" smtClean="0"/>
              <a:t>‹#›</a:t>
            </a:fld>
            <a:endParaRPr lang="en-US"/>
          </a:p>
        </p:txBody>
      </p:sp>
    </p:spTree>
    <p:extLst>
      <p:ext uri="{BB962C8B-B14F-4D97-AF65-F5344CB8AC3E}">
        <p14:creationId xmlns:p14="http://schemas.microsoft.com/office/powerpoint/2010/main" val="3027226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3D81406-433A-46FD-8A12-86A6A3C8298D}" type="slidenum">
              <a:rPr lang="en-US" smtClean="0"/>
              <a:t>1</a:t>
            </a:fld>
            <a:endParaRPr lang="en-US"/>
          </a:p>
        </p:txBody>
      </p:sp>
    </p:spTree>
    <p:extLst>
      <p:ext uri="{BB962C8B-B14F-4D97-AF65-F5344CB8AC3E}">
        <p14:creationId xmlns:p14="http://schemas.microsoft.com/office/powerpoint/2010/main" val="293488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a:t>My philosophy in </a:t>
            </a:r>
            <a:r>
              <a:rPr lang="en-US" sz="1800" err="1"/>
              <a:t>parentlng</a:t>
            </a:r>
            <a:r>
              <a:rPr lang="en-US" sz="1800"/>
              <a:t> and proposal management. </a:t>
            </a:r>
          </a:p>
          <a:p>
            <a:pPr marL="285750" indent="-285750">
              <a:buFont typeface="Arial" panose="020B0604020202020204" pitchFamily="34" charset="0"/>
              <a:buChar char="•"/>
            </a:pPr>
            <a:r>
              <a:rPr lang="en-US" sz="1800"/>
              <a:t>“FAIR is not when everyone gets the same thing, it's that everyone gets what they need.”</a:t>
            </a:r>
          </a:p>
          <a:p>
            <a:pPr marL="285750" indent="-285750">
              <a:buFont typeface="Arial" panose="020B0604020202020204" pitchFamily="34" charset="0"/>
              <a:buChar char="•"/>
            </a:pPr>
            <a:r>
              <a:rPr lang="en-GB" sz="1800"/>
              <a:t>One size never fits all. </a:t>
            </a:r>
          </a:p>
          <a:p>
            <a:pPr marL="285750" indent="-285750">
              <a:buFont typeface="Arial" panose="020B0604020202020204" pitchFamily="34" charset="0"/>
              <a:buChar char="•"/>
            </a:pPr>
            <a:r>
              <a:rPr lang="en-GB" sz="1800"/>
              <a:t>A Proposal Manager or Director  is a facilitator that brings the tools and permissions, doing what they can to get a win.  You are the guide/leader/Expert </a:t>
            </a:r>
          </a:p>
        </p:txBody>
      </p:sp>
      <p:sp>
        <p:nvSpPr>
          <p:cNvPr id="4" name="Slide Number Placeholder 3"/>
          <p:cNvSpPr>
            <a:spLocks noGrp="1"/>
          </p:cNvSpPr>
          <p:nvPr>
            <p:ph type="sldNum" sz="quarter" idx="5"/>
          </p:nvPr>
        </p:nvSpPr>
        <p:spPr/>
        <p:txBody>
          <a:bodyPr/>
          <a:lstStyle/>
          <a:p>
            <a:fld id="{C3D81406-433A-46FD-8A12-86A6A3C8298D}" type="slidenum">
              <a:rPr lang="en-US" smtClean="0"/>
              <a:t>10</a:t>
            </a:fld>
            <a:endParaRPr lang="en-US"/>
          </a:p>
        </p:txBody>
      </p:sp>
    </p:spTree>
    <p:extLst>
      <p:ext uri="{BB962C8B-B14F-4D97-AF65-F5344CB8AC3E}">
        <p14:creationId xmlns:p14="http://schemas.microsoft.com/office/powerpoint/2010/main" val="2395057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342169"/>
            <a:ext cx="5681980" cy="5046305"/>
          </a:xfrm>
        </p:spPr>
        <p:txBody>
          <a:bodyPr/>
          <a:lstStyle/>
          <a:p>
            <a:r>
              <a:rPr lang="en-US" sz="1100"/>
              <a:t>1 minute</a:t>
            </a:r>
          </a:p>
          <a:p>
            <a:r>
              <a:rPr lang="en-US" sz="1100"/>
              <a:t>Whether you have 48 hours or 48 days , 5- or -500 pages , 2 –or 22 people for your for your proposal there a few critical things you have to do. </a:t>
            </a:r>
            <a:r>
              <a:rPr lang="en-US" sz="1100" b="1"/>
              <a:t>What are the essential few you cannot do without?)</a:t>
            </a:r>
            <a:endParaRPr lang="en-US" sz="1100">
              <a:latin typeface="Calibri" panose="020F0502020204030204" pitchFamily="34" charset="0"/>
              <a:ea typeface="Calibri" panose="020F0502020204030204" pitchFamily="34" charset="0"/>
              <a:cs typeface="Times New Roman" panose="02020603050405020304" pitchFamily="18" charset="0"/>
            </a:endParaRPr>
          </a:p>
          <a:p>
            <a:r>
              <a:rPr lang="en-US" sz="1100" b="1">
                <a:latin typeface="Calibri" panose="020F0502020204030204" pitchFamily="34" charset="0"/>
                <a:ea typeface="Calibri" panose="020F0502020204030204" pitchFamily="34" charset="0"/>
                <a:cs typeface="Times New Roman" panose="02020603050405020304" pitchFamily="18" charset="0"/>
              </a:rPr>
              <a:t>Communicate</a:t>
            </a:r>
          </a:p>
          <a:p>
            <a:pPr marL="171450" indent="-171450">
              <a:buFont typeface="Arial" panose="020B0604020202020204" pitchFamily="34" charset="0"/>
              <a:buChar char="•"/>
            </a:pPr>
            <a:r>
              <a:rPr lang="en-US" sz="1100">
                <a:latin typeface="Calibri" panose="020F0502020204030204" pitchFamily="34" charset="0"/>
                <a:ea typeface="Calibri" panose="020F0502020204030204" pitchFamily="34" charset="0"/>
                <a:cs typeface="Times New Roman" panose="02020603050405020304" pitchFamily="18" charset="0"/>
              </a:rPr>
              <a:t>Have a plan – you can check in with the one other person everyday so they know what you’re up to and can pick up if something happens </a:t>
            </a:r>
          </a:p>
          <a:p>
            <a:pPr marL="171450" indent="-171450">
              <a:buFont typeface="Arial" panose="020B0604020202020204" pitchFamily="34" charset="0"/>
              <a:buChar char="•"/>
            </a:pPr>
            <a:r>
              <a:rPr lang="en-US" sz="1100">
                <a:latin typeface="Calibri" panose="020F0502020204030204" pitchFamily="34" charset="0"/>
                <a:ea typeface="Calibri" panose="020F0502020204030204" pitchFamily="34" charset="0"/>
                <a:cs typeface="Times New Roman" panose="02020603050405020304" pitchFamily="18" charset="0"/>
              </a:rPr>
              <a:t>USE Collaborative Platforms for Remote Teams so everyone can SEE the status </a:t>
            </a:r>
          </a:p>
          <a:p>
            <a:r>
              <a:rPr lang="en-US" sz="1100" b="1"/>
              <a:t>Tactical Capture  </a:t>
            </a:r>
            <a:r>
              <a:rPr lang="en-US" sz="1100"/>
              <a:t>- You have to have this before you write. </a:t>
            </a:r>
          </a:p>
          <a:p>
            <a:pPr marL="171450" indent="-171450">
              <a:buFont typeface="Arial" panose="020B0604020202020204" pitchFamily="34" charset="0"/>
              <a:buChar char="•"/>
            </a:pPr>
            <a:r>
              <a:rPr lang="en-US" sz="1100"/>
              <a:t>What’s your story? </a:t>
            </a:r>
          </a:p>
          <a:p>
            <a:pPr marL="171450" indent="-171450">
              <a:buFont typeface="Arial" panose="020B0604020202020204" pitchFamily="34" charset="0"/>
              <a:buChar char="•"/>
            </a:pPr>
            <a:r>
              <a:rPr lang="en-US" sz="1100"/>
              <a:t>What’s your approach?  </a:t>
            </a:r>
          </a:p>
          <a:p>
            <a:pPr marL="171450" indent="-171450">
              <a:buFont typeface="Arial" panose="020B0604020202020204" pitchFamily="34" charset="0"/>
              <a:buChar char="•"/>
            </a:pPr>
            <a:r>
              <a:rPr lang="en-US" sz="1100"/>
              <a:t>What’s the sell.?</a:t>
            </a:r>
          </a:p>
          <a:p>
            <a:r>
              <a:rPr lang="en-US" sz="1100" b="1"/>
              <a:t>Proposal Preparation – Take the time to plan before you or the team moves out.</a:t>
            </a:r>
          </a:p>
          <a:p>
            <a:pPr marL="171450" indent="-171450">
              <a:buFont typeface="Arial" panose="020B0604020202020204" pitchFamily="34" charset="0"/>
              <a:buChar char="•"/>
            </a:pPr>
            <a:r>
              <a:rPr lang="en-US" sz="1100"/>
              <a:t>Build the MASTER working documents</a:t>
            </a:r>
          </a:p>
          <a:p>
            <a:pPr marL="171450" indent="-171450">
              <a:buFont typeface="Arial" panose="020B0604020202020204" pitchFamily="34" charset="0"/>
              <a:buChar char="•"/>
            </a:pPr>
            <a:r>
              <a:rPr lang="en-US" sz="1100"/>
              <a:t>Locate reuse material </a:t>
            </a:r>
          </a:p>
          <a:p>
            <a:pPr marL="171450" indent="-171450">
              <a:buFont typeface="Arial" panose="020B0604020202020204" pitchFamily="34" charset="0"/>
              <a:buChar char="•"/>
            </a:pPr>
            <a:r>
              <a:rPr lang="en-US" sz="1100"/>
              <a:t>Engage additional or outside resources.</a:t>
            </a:r>
          </a:p>
          <a:p>
            <a:r>
              <a:rPr lang="en-US" sz="1100" b="1">
                <a:ea typeface="Calibri" panose="020F0502020204030204" pitchFamily="34" charset="0"/>
                <a:cs typeface="Times New Roman" panose="02020603050405020304" pitchFamily="18" charset="0"/>
              </a:rPr>
              <a:t>Section L&amp;M Agreement– we’ll walk through how to do it. In a minute. </a:t>
            </a:r>
          </a:p>
          <a:p>
            <a:pPr marL="171450" indent="-171450">
              <a:buFont typeface="Arial" panose="020B0604020202020204" pitchFamily="34" charset="0"/>
              <a:buChar char="•"/>
            </a:pPr>
            <a:r>
              <a:rPr lang="en-US" sz="1100">
                <a:ea typeface="Calibri" panose="020F0502020204030204" pitchFamily="34" charset="0"/>
                <a:cs typeface="Times New Roman" panose="02020603050405020304" pitchFamily="18" charset="0"/>
              </a:rPr>
              <a:t>But  you need to have agreement BEFORE you start writing. You don’t want someone telling you to change the outline  at the first or second content review.</a:t>
            </a:r>
          </a:p>
          <a:p>
            <a:r>
              <a:rPr lang="en-US" sz="1100" b="1"/>
              <a:t> Detailed Outline as a Checklist- This is your </a:t>
            </a:r>
            <a:r>
              <a:rPr lang="en-US" sz="1100">
                <a:ea typeface="Calibri" panose="020F0502020204030204" pitchFamily="34" charset="0"/>
                <a:cs typeface="Times New Roman" panose="02020603050405020304" pitchFamily="18" charset="0"/>
              </a:rPr>
              <a:t>TRUTH CONTROL BOOK</a:t>
            </a:r>
          </a:p>
          <a:p>
            <a:pPr marL="171450" indent="-171450">
              <a:buFont typeface="Arial" panose="020B0604020202020204" pitchFamily="34" charset="0"/>
              <a:buChar char="•"/>
            </a:pPr>
            <a:r>
              <a:rPr lang="en-US" sz="1100">
                <a:ea typeface="Calibri" panose="020F0502020204030204" pitchFamily="34" charset="0"/>
                <a:cs typeface="Times New Roman" panose="02020603050405020304" pitchFamily="18" charset="0"/>
              </a:rPr>
              <a:t>First compliance check.  - any changes to the proposal are kept track here.  The Master working documents are reflect this outline. </a:t>
            </a:r>
          </a:p>
          <a:p>
            <a:r>
              <a:rPr lang="en-US" sz="1100" b="1"/>
              <a:t>Hold Status Reviews-</a:t>
            </a:r>
            <a:r>
              <a:rPr lang="en-US" sz="1100">
                <a:ea typeface="Calibri" panose="020F0502020204030204" pitchFamily="34" charset="0"/>
                <a:cs typeface="Times New Roman" panose="02020603050405020304" pitchFamily="18" charset="0"/>
              </a:rPr>
              <a:t>Status Updates – Stand ups, tag ups whatever</a:t>
            </a:r>
          </a:p>
          <a:p>
            <a:r>
              <a:rPr lang="en-US" sz="1100" b="1"/>
              <a:t>Compliance Review-</a:t>
            </a:r>
            <a:r>
              <a:rPr lang="en-US" sz="1100">
                <a:ea typeface="Calibri" panose="020F0502020204030204" pitchFamily="34" charset="0"/>
                <a:cs typeface="Times New Roman" panose="02020603050405020304" pitchFamily="18" charset="0"/>
              </a:rPr>
              <a:t>Pink Team or Red Team  0whatever you call it you have to have someone go through your Master Working Proposal   and make sure it hits all Section L requirements</a:t>
            </a:r>
          </a:p>
          <a:p>
            <a:r>
              <a:rPr lang="en-US" sz="1100" b="1"/>
              <a:t>Story Review </a:t>
            </a:r>
            <a:r>
              <a:rPr lang="en-US" sz="1100"/>
              <a:t>–  I’m deliberately not calling this a specific color review because that evokes a specific definition. But you must have a content review sometime in the process. </a:t>
            </a:r>
          </a:p>
          <a:p>
            <a:r>
              <a:rPr lang="en-US" sz="1100" b="1"/>
              <a:t>Corporate Sign Off</a:t>
            </a:r>
            <a:r>
              <a:rPr lang="en-US" sz="1100"/>
              <a:t> ; Someone within the company with authority has to give the ok before you hit send. </a:t>
            </a:r>
          </a:p>
          <a:p>
            <a:endParaRPr lang="en-US" sz="1100" b="1"/>
          </a:p>
        </p:txBody>
      </p:sp>
      <p:sp>
        <p:nvSpPr>
          <p:cNvPr id="4" name="Slide Number Placeholder 3"/>
          <p:cNvSpPr>
            <a:spLocks noGrp="1"/>
          </p:cNvSpPr>
          <p:nvPr>
            <p:ph type="sldNum" sz="quarter" idx="5"/>
          </p:nvPr>
        </p:nvSpPr>
        <p:spPr>
          <a:xfrm>
            <a:off x="6643659" y="8917423"/>
            <a:ext cx="457172" cy="471053"/>
          </a:xfrm>
        </p:spPr>
        <p:txBody>
          <a:bodyPr/>
          <a:lstStyle/>
          <a:p>
            <a:fld id="{C3D81406-433A-46FD-8A12-86A6A3C8298D}" type="slidenum">
              <a:rPr lang="en-US" smtClean="0"/>
              <a:t>11</a:t>
            </a:fld>
            <a:endParaRPr lang="en-US"/>
          </a:p>
        </p:txBody>
      </p:sp>
    </p:spTree>
    <p:extLst>
      <p:ext uri="{BB962C8B-B14F-4D97-AF65-F5344CB8AC3E}">
        <p14:creationId xmlns:p14="http://schemas.microsoft.com/office/powerpoint/2010/main" val="4070165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2mins</a:t>
            </a:r>
          </a:p>
          <a:p>
            <a:pPr marL="171450" indent="-171450">
              <a:buFont typeface="Arial" panose="020B0604020202020204" pitchFamily="34" charset="0"/>
              <a:buChar char="•"/>
            </a:pPr>
            <a:r>
              <a:rPr lang="en-US"/>
              <a:t>Sometimes a Capture Manager throws the plan over the fence and says good luck.  - </a:t>
            </a:r>
          </a:p>
          <a:p>
            <a:pPr marL="628650" lvl="1" indent="-171450">
              <a:buFont typeface="Arial" panose="020B0604020202020204" pitchFamily="34" charset="0"/>
              <a:buChar char="•"/>
            </a:pPr>
            <a:r>
              <a:rPr lang="en-US"/>
              <a:t>My experience is that  the capture ideas may be good but they don’t fit into the Section L Requirements. </a:t>
            </a:r>
          </a:p>
          <a:p>
            <a:pPr marL="171450" indent="-171450">
              <a:buFont typeface="Arial" panose="020B0604020202020204" pitchFamily="34" charset="0"/>
              <a:buChar char="•"/>
            </a:pPr>
            <a:r>
              <a:rPr lang="en-US"/>
              <a:t>The worst thing is when </a:t>
            </a:r>
            <a:r>
              <a:rPr lang="en-US" err="1"/>
              <a:t>wrtiters</a:t>
            </a:r>
            <a:r>
              <a:rPr lang="en-US"/>
              <a:t> have gone down a path and you get to an outline or draft review and people start arguing about whether you are answering the question correctly. </a:t>
            </a:r>
          </a:p>
          <a:p>
            <a:pPr marL="171450" indent="-171450">
              <a:buFont typeface="Arial" panose="020B0604020202020204" pitchFamily="34" charset="0"/>
              <a:buChar char="•"/>
            </a:pPr>
            <a:r>
              <a:rPr lang="en-US"/>
              <a:t>Often general and ambiguous language in the RFP. Or sometimes people don’t look at Section L and M</a:t>
            </a:r>
          </a:p>
          <a:p>
            <a:pPr marL="171450" indent="-171450">
              <a:buFont typeface="Arial" panose="020B0604020202020204" pitchFamily="34" charset="0"/>
              <a:buChar char="•"/>
            </a:pPr>
            <a:r>
              <a:rPr lang="en-US"/>
              <a:t>Whether on white board, flip chart, slides,  make sure everyone agrees on these three questions at the  heading </a:t>
            </a:r>
          </a:p>
          <a:p>
            <a:pPr marL="171450" indent="-171450">
              <a:buFont typeface="Arial" panose="020B0604020202020204" pitchFamily="34" charset="0"/>
              <a:buChar char="•"/>
            </a:pPr>
            <a:r>
              <a:rPr lang="en-US"/>
              <a:t>TAKES STRONG </a:t>
            </a:r>
            <a:r>
              <a:rPr lang="en-US" err="1"/>
              <a:t>FACILITATiION</a:t>
            </a:r>
            <a:r>
              <a:rPr lang="en-US"/>
              <a:t> SKILLS  - IF YOU </a:t>
            </a:r>
            <a:r>
              <a:rPr lang="en-US" err="1"/>
              <a:t>CAN’t</a:t>
            </a:r>
            <a:r>
              <a:rPr lang="en-US"/>
              <a:t> THEN GET SOMEONE WHO CAN&gt; - STEERING&gt; </a:t>
            </a:r>
          </a:p>
          <a:p>
            <a:pPr marL="171450" indent="-171450">
              <a:buFont typeface="Arial" panose="020B0604020202020204" pitchFamily="34" charset="0"/>
              <a:buChar char="•"/>
            </a:pPr>
            <a:r>
              <a:rPr lang="en-US"/>
              <a:t>Or subheading level that makes sense… where you need a solution.</a:t>
            </a:r>
          </a:p>
          <a:p>
            <a:pPr marL="171450" indent="-171450">
              <a:buFont typeface="Arial" panose="020B0604020202020204" pitchFamily="34" charset="0"/>
              <a:buChar char="•"/>
            </a:pPr>
            <a:r>
              <a:rPr lang="en-US"/>
              <a:t>A KEY to the success of this is making sure that the person with VETO power is in the discussion and that they adjudicate disagreements right there and you as the proposal manager document that. </a:t>
            </a:r>
          </a:p>
          <a:p>
            <a:pPr marL="171450" indent="-171450">
              <a:buFont typeface="Arial" panose="020B0604020202020204" pitchFamily="34" charset="0"/>
              <a:buChar char="•"/>
            </a:pPr>
            <a:r>
              <a:rPr lang="en-US"/>
              <a:t>Use a basic word doc and share screen. Ask everyone to use their cameras/</a:t>
            </a:r>
            <a:br>
              <a:rPr lang="en-US"/>
            </a:br>
            <a:r>
              <a:rPr lang="en-US"/>
              <a:t>Definitely record the meeting. </a:t>
            </a:r>
          </a:p>
          <a:p>
            <a:endParaRPr lang="en-GB"/>
          </a:p>
        </p:txBody>
      </p:sp>
      <p:sp>
        <p:nvSpPr>
          <p:cNvPr id="4" name="Slide Number Placeholder 3"/>
          <p:cNvSpPr>
            <a:spLocks noGrp="1"/>
          </p:cNvSpPr>
          <p:nvPr>
            <p:ph type="sldNum" sz="quarter" idx="5"/>
          </p:nvPr>
        </p:nvSpPr>
        <p:spPr/>
        <p:txBody>
          <a:bodyPr/>
          <a:lstStyle/>
          <a:p>
            <a:fld id="{C3D81406-433A-46FD-8A12-86A6A3C8298D}" type="slidenum">
              <a:rPr lang="en-US" smtClean="0"/>
              <a:t>12</a:t>
            </a:fld>
            <a:endParaRPr lang="en-US"/>
          </a:p>
        </p:txBody>
      </p:sp>
    </p:spTree>
    <p:extLst>
      <p:ext uri="{BB962C8B-B14F-4D97-AF65-F5344CB8AC3E}">
        <p14:creationId xmlns:p14="http://schemas.microsoft.com/office/powerpoint/2010/main" val="3239933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ts val="618"/>
              </a:spcBef>
              <a:buFont typeface="Arial" panose="020B0604020202020204" pitchFamily="34" charset="0"/>
              <a:buChar char="•"/>
            </a:pPr>
            <a:r>
              <a:rPr lang="en-US" sz="1800" b="1">
                <a:latin typeface="Calibri" panose="020F0502020204030204" pitchFamily="34" charset="0"/>
                <a:ea typeface="Calibri" panose="020F0502020204030204" pitchFamily="34" charset="0"/>
                <a:cs typeface="Times New Roman" panose="02020603050405020304" pitchFamily="18" charset="0"/>
              </a:rPr>
              <a:t>Streamlining and Modifying Processes for Smaller teams and Quick Turnaround</a:t>
            </a:r>
          </a:p>
          <a:p>
            <a:pPr marL="285750" indent="-285750">
              <a:buFont typeface="Arial" panose="020B0604020202020204" pitchFamily="34" charset="0"/>
              <a:buChar char="•"/>
            </a:pPr>
            <a:r>
              <a:rPr lang="en-US" sz="1800"/>
              <a:t>LEAN – Later today Lean Process Management</a:t>
            </a:r>
          </a:p>
          <a:p>
            <a:pPr marL="285750" indent="-285750">
              <a:buFont typeface="Arial" panose="020B0604020202020204" pitchFamily="34" charset="0"/>
              <a:buChar char="•"/>
            </a:pPr>
            <a:r>
              <a:rPr lang="en-US" sz="1800"/>
              <a:t>You don’t own the company and may not be able to change company or client’s </a:t>
            </a:r>
          </a:p>
          <a:p>
            <a:pPr marL="285750" indent="-285750">
              <a:buFont typeface="Arial" panose="020B0604020202020204" pitchFamily="34" charset="0"/>
              <a:buChar char="•"/>
            </a:pPr>
            <a:r>
              <a:rPr lang="en-US" sz="1800"/>
              <a:t>Process Capacity - Throughput</a:t>
            </a:r>
          </a:p>
          <a:p>
            <a:pPr marL="285750" indent="-285750">
              <a:buFont typeface="Arial" panose="020B0604020202020204" pitchFamily="34" charset="0"/>
              <a:buChar char="•"/>
            </a:pPr>
            <a:r>
              <a:rPr lang="en-US" sz="1800"/>
              <a:t>Process Capability – expertise </a:t>
            </a:r>
          </a:p>
          <a:p>
            <a:pPr marL="285750" indent="-285750">
              <a:buFont typeface="Arial" panose="020B0604020202020204" pitchFamily="34" charset="0"/>
              <a:buChar char="•"/>
            </a:pPr>
            <a:r>
              <a:rPr lang="en-US" sz="1800"/>
              <a:t>But you can take steps to increase your own .</a:t>
            </a:r>
          </a:p>
          <a:p>
            <a:pPr marL="285750" indent="-285750">
              <a:buFont typeface="Arial" panose="020B0604020202020204" pitchFamily="34" charset="0"/>
              <a:buChar char="•"/>
            </a:pPr>
            <a:endParaRPr lang="en-US" sz="1800"/>
          </a:p>
        </p:txBody>
      </p:sp>
      <p:sp>
        <p:nvSpPr>
          <p:cNvPr id="4" name="Slide Number Placeholder 3"/>
          <p:cNvSpPr>
            <a:spLocks noGrp="1"/>
          </p:cNvSpPr>
          <p:nvPr>
            <p:ph type="sldNum" sz="quarter" idx="5"/>
          </p:nvPr>
        </p:nvSpPr>
        <p:spPr/>
        <p:txBody>
          <a:bodyPr/>
          <a:lstStyle/>
          <a:p>
            <a:fld id="{C3D81406-433A-46FD-8A12-86A6A3C8298D}" type="slidenum">
              <a:rPr lang="en-US" smtClean="0"/>
              <a:t>13</a:t>
            </a:fld>
            <a:endParaRPr lang="en-US"/>
          </a:p>
        </p:txBody>
      </p:sp>
    </p:spTree>
    <p:extLst>
      <p:ext uri="{BB962C8B-B14F-4D97-AF65-F5344CB8AC3E}">
        <p14:creationId xmlns:p14="http://schemas.microsoft.com/office/powerpoint/2010/main" val="2824503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3D81406-433A-46FD-8A12-86A6A3C8298D}" type="slidenum">
              <a:rPr lang="en-US" smtClean="0"/>
              <a:t>14</a:t>
            </a:fld>
            <a:endParaRPr lang="en-US"/>
          </a:p>
        </p:txBody>
      </p:sp>
    </p:spTree>
    <p:extLst>
      <p:ext uri="{BB962C8B-B14F-4D97-AF65-F5344CB8AC3E}">
        <p14:creationId xmlns:p14="http://schemas.microsoft.com/office/powerpoint/2010/main" val="1651686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800"/>
              <a:t>You can insist that people use the collaboration feature on SharePoint</a:t>
            </a:r>
          </a:p>
          <a:p>
            <a:pPr marL="171450" indent="-171450">
              <a:buFont typeface="Arial" panose="020B0604020202020204" pitchFamily="34" charset="0"/>
              <a:buChar char="•"/>
            </a:pPr>
            <a:r>
              <a:rPr lang="en-US" sz="1800"/>
              <a:t>NEVER download a document . </a:t>
            </a:r>
          </a:p>
          <a:p>
            <a:pPr marL="171450" indent="-171450">
              <a:buFont typeface="Arial" panose="020B0604020202020204" pitchFamily="34" charset="0"/>
              <a:buChar char="•"/>
            </a:pPr>
            <a:r>
              <a:rPr lang="en-US" sz="1800"/>
              <a:t>I broke my own rule a week ago. </a:t>
            </a:r>
          </a:p>
          <a:p>
            <a:pPr marL="171450" indent="-171450">
              <a:buFont typeface="Arial" panose="020B0604020202020204" pitchFamily="34" charset="0"/>
              <a:buChar char="•"/>
            </a:pPr>
            <a:r>
              <a:rPr lang="en-US" sz="1800"/>
              <a:t>Oral Presentation – downloaded to work on the plane. Promised to up load by 10 am. </a:t>
            </a:r>
          </a:p>
          <a:p>
            <a:pPr marL="171450" indent="-171450">
              <a:buFont typeface="Arial" panose="020B0604020202020204" pitchFamily="34" charset="0"/>
              <a:buChar char="•"/>
            </a:pPr>
            <a:r>
              <a:rPr lang="en-US" sz="1800"/>
              <a:t>Uploaded the unchanged copy. Down load worked on the plane arrived and uploaded his changes except he uploaded the download and no changes.</a:t>
            </a:r>
          </a:p>
          <a:p>
            <a:pPr marL="171450" indent="-171450">
              <a:buFont typeface="Arial" panose="020B0604020202020204" pitchFamily="34" charset="0"/>
              <a:buChar char="•"/>
            </a:pPr>
            <a:r>
              <a:rPr lang="en-US" sz="1800"/>
              <a:t>we lost  6 hours of editing and </a:t>
            </a:r>
            <a:r>
              <a:rPr lang="en-US" sz="1600"/>
              <a:t>polishing time. </a:t>
            </a:r>
          </a:p>
          <a:p>
            <a:pPr marL="171450" indent="-171450">
              <a:buFont typeface="Arial" panose="020B0604020202020204" pitchFamily="34" charset="0"/>
              <a:buChar char="•"/>
            </a:pPr>
            <a:r>
              <a:rPr lang="en-US" sz="1600"/>
              <a:t>NO WORKING OFF-LINE. </a:t>
            </a:r>
          </a:p>
          <a:p>
            <a:pPr marL="171450" indent="-171450">
              <a:buFont typeface="Arial" panose="020B0604020202020204" pitchFamily="34" charset="0"/>
              <a:buChar char="•"/>
            </a:pPr>
            <a:r>
              <a:rPr lang="en-US" sz="1600"/>
              <a:t>IF I CAN”T SEE IT </a:t>
            </a:r>
            <a:r>
              <a:rPr lang="en-US" sz="1600" err="1"/>
              <a:t>IT</a:t>
            </a:r>
            <a:r>
              <a:rPr lang="en-US" sz="1600"/>
              <a:t> DOESN”T Exist.</a:t>
            </a:r>
            <a:endParaRPr lang="en-GB" sz="1600"/>
          </a:p>
        </p:txBody>
      </p:sp>
      <p:sp>
        <p:nvSpPr>
          <p:cNvPr id="4" name="Slide Number Placeholder 3"/>
          <p:cNvSpPr>
            <a:spLocks noGrp="1"/>
          </p:cNvSpPr>
          <p:nvPr>
            <p:ph type="sldNum" sz="quarter" idx="5"/>
          </p:nvPr>
        </p:nvSpPr>
        <p:spPr/>
        <p:txBody>
          <a:bodyPr/>
          <a:lstStyle/>
          <a:p>
            <a:fld id="{C3D81406-433A-46FD-8A12-86A6A3C8298D}" type="slidenum">
              <a:rPr lang="en-US" smtClean="0"/>
              <a:t>15</a:t>
            </a:fld>
            <a:endParaRPr lang="en-US"/>
          </a:p>
        </p:txBody>
      </p:sp>
    </p:spTree>
    <p:extLst>
      <p:ext uri="{BB962C8B-B14F-4D97-AF65-F5344CB8AC3E}">
        <p14:creationId xmlns:p14="http://schemas.microsoft.com/office/powerpoint/2010/main" val="3570358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2000"/>
              <a:t>Documents and changes to documents can’t be emailed .</a:t>
            </a:r>
          </a:p>
          <a:p>
            <a:pPr marL="171450" indent="-171450">
              <a:buFont typeface="Arial" panose="020B0604020202020204" pitchFamily="34" charset="0"/>
              <a:buChar char="•"/>
            </a:pPr>
            <a:r>
              <a:rPr lang="en-US" sz="2000"/>
              <a:t> They have to be made in the document. </a:t>
            </a:r>
          </a:p>
          <a:p>
            <a:pPr marL="171450" indent="-171450">
              <a:buFont typeface="Arial" panose="020B0604020202020204" pitchFamily="34" charset="0"/>
              <a:buChar char="•"/>
            </a:pPr>
            <a:r>
              <a:rPr lang="en-US" sz="2000"/>
              <a:t>You don’t have time to consolidate emails. </a:t>
            </a:r>
          </a:p>
          <a:p>
            <a:pPr marL="171450" indent="-171450">
              <a:buFont typeface="Arial" panose="020B0604020202020204" pitchFamily="34" charset="0"/>
              <a:buChar char="•"/>
            </a:pPr>
            <a:r>
              <a:rPr lang="en-US" sz="2000"/>
              <a:t>Things fall through the cracks. In consistencies. </a:t>
            </a:r>
          </a:p>
          <a:p>
            <a:endParaRPr lang="en-GB"/>
          </a:p>
        </p:txBody>
      </p:sp>
      <p:sp>
        <p:nvSpPr>
          <p:cNvPr id="4" name="Slide Number Placeholder 3"/>
          <p:cNvSpPr>
            <a:spLocks noGrp="1"/>
          </p:cNvSpPr>
          <p:nvPr>
            <p:ph type="sldNum" sz="quarter" idx="5"/>
          </p:nvPr>
        </p:nvSpPr>
        <p:spPr/>
        <p:txBody>
          <a:bodyPr/>
          <a:lstStyle/>
          <a:p>
            <a:fld id="{C3D81406-433A-46FD-8A12-86A6A3C8298D}" type="slidenum">
              <a:rPr lang="en-US" smtClean="0"/>
              <a:t>16</a:t>
            </a:fld>
            <a:endParaRPr lang="en-US"/>
          </a:p>
        </p:txBody>
      </p:sp>
    </p:spTree>
    <p:extLst>
      <p:ext uri="{BB962C8B-B14F-4D97-AF65-F5344CB8AC3E}">
        <p14:creationId xmlns:p14="http://schemas.microsoft.com/office/powerpoint/2010/main" val="1665885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800"/>
              <a:t>If you’re a Leslie Knope company,</a:t>
            </a:r>
            <a:r>
              <a:rPr lang="en-US" sz="1800" baseline="0"/>
              <a:t> </a:t>
            </a:r>
            <a:r>
              <a:rPr lang="en-US" sz="1800"/>
              <a:t>Use an excel sheet like this one.  It keeps a log of tasks or issues for every day. And the tag up can be more of a working session. Because everyone is involved. </a:t>
            </a:r>
          </a:p>
          <a:p>
            <a:pPr marL="171450" indent="-171450">
              <a:buFont typeface="Arial" panose="020B0604020202020204" pitchFamily="34" charset="0"/>
              <a:buChar char="•"/>
            </a:pPr>
            <a:r>
              <a:rPr lang="en-US" sz="1800"/>
              <a:t>If you Miranda Priestly company – You may have to build a standup slide deck,  but you can use the excel file to compile the information and copy to the slides</a:t>
            </a:r>
          </a:p>
          <a:p>
            <a:pPr marL="171450" indent="-171450">
              <a:buFont typeface="Arial" panose="020B0604020202020204" pitchFamily="34" charset="0"/>
              <a:buChar char="•"/>
            </a:pPr>
            <a:r>
              <a:rPr lang="en-US" sz="1800"/>
              <a:t>And if you work in a Harvey Spector company Heaven help you. No really, keeps it as concise as possible  - he’s impatient and might snap at you. But make sure the top person knows the hiccups and problems. </a:t>
            </a:r>
          </a:p>
        </p:txBody>
      </p:sp>
      <p:sp>
        <p:nvSpPr>
          <p:cNvPr id="4" name="Slide Number Placeholder 3"/>
          <p:cNvSpPr>
            <a:spLocks noGrp="1"/>
          </p:cNvSpPr>
          <p:nvPr>
            <p:ph type="sldNum" sz="quarter" idx="5"/>
          </p:nvPr>
        </p:nvSpPr>
        <p:spPr/>
        <p:txBody>
          <a:bodyPr/>
          <a:lstStyle/>
          <a:p>
            <a:fld id="{C3D81406-433A-46FD-8A12-86A6A3C8298D}" type="slidenum">
              <a:rPr lang="en-US" smtClean="0"/>
              <a:t>17</a:t>
            </a:fld>
            <a:endParaRPr lang="en-US"/>
          </a:p>
        </p:txBody>
      </p:sp>
    </p:spTree>
    <p:extLst>
      <p:ext uri="{BB962C8B-B14F-4D97-AF65-F5344CB8AC3E}">
        <p14:creationId xmlns:p14="http://schemas.microsoft.com/office/powerpoint/2010/main" val="17233475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ts val="618"/>
              </a:spcBef>
              <a:buFont typeface="Arial" panose="020B0604020202020204" pitchFamily="34" charset="0"/>
              <a:buChar char="•"/>
            </a:pPr>
            <a:r>
              <a:rPr lang="en-US" sz="1800">
                <a:latin typeface="Calibri" panose="020F0502020204030204" pitchFamily="34" charset="0"/>
                <a:ea typeface="Calibri" panose="020F0502020204030204" pitchFamily="34" charset="0"/>
                <a:cs typeface="Times New Roman" panose="02020603050405020304" pitchFamily="18" charset="0"/>
              </a:rPr>
              <a:t>Rather than transition plans in graphics  - use a table. COMPLIANCE FIRST.</a:t>
            </a:r>
          </a:p>
          <a:p>
            <a:pPr marL="285750" indent="-285750">
              <a:spcBef>
                <a:spcPts val="618"/>
              </a:spcBef>
              <a:buFont typeface="Arial" panose="020B0604020202020204" pitchFamily="34" charset="0"/>
              <a:buChar char="•"/>
            </a:pPr>
            <a:r>
              <a:rPr lang="en-US" sz="1800">
                <a:latin typeface="Calibri" panose="020F0502020204030204" pitchFamily="34" charset="0"/>
                <a:ea typeface="Calibri" panose="020F0502020204030204" pitchFamily="34" charset="0"/>
                <a:cs typeface="Times New Roman" panose="02020603050405020304" pitchFamily="18" charset="0"/>
              </a:rPr>
              <a:t>It’s not as pretty – no doubt about it. But it is compliant. You can do it yourself without a graphic artist, you can make last minute changes, you can reuse it as a template for other task orders or a starting point for another proposal. </a:t>
            </a:r>
          </a:p>
          <a:p>
            <a:pPr marL="285750" indent="-285750">
              <a:spcBef>
                <a:spcPts val="618"/>
              </a:spcBef>
              <a:buFont typeface="Arial" panose="020B0604020202020204" pitchFamily="34" charset="0"/>
              <a:buChar char="•"/>
            </a:pPr>
            <a:r>
              <a:rPr lang="en-US" sz="1800">
                <a:latin typeface="Calibri" panose="020F0502020204030204" pitchFamily="34" charset="0"/>
                <a:ea typeface="Calibri" panose="020F0502020204030204" pitchFamily="34" charset="0"/>
                <a:cs typeface="Times New Roman" panose="02020603050405020304" pitchFamily="18" charset="0"/>
              </a:rPr>
              <a:t>Sometimes C work is ok. </a:t>
            </a:r>
          </a:p>
          <a:p>
            <a:pPr marL="285750" indent="-285750">
              <a:spcBef>
                <a:spcPts val="618"/>
              </a:spcBef>
              <a:buFont typeface="Arial" panose="020B0604020202020204" pitchFamily="34" charset="0"/>
              <a:buChar char="•"/>
            </a:pPr>
            <a:r>
              <a:rPr lang="en-US" sz="1800">
                <a:latin typeface="Calibri" panose="020F0502020204030204" pitchFamily="34" charset="0"/>
                <a:ea typeface="Calibri" panose="020F0502020204030204" pitchFamily="34" charset="0"/>
                <a:cs typeface="Times New Roman" panose="02020603050405020304" pitchFamily="18" charset="0"/>
              </a:rPr>
              <a:t>If bid is pass/fail followed by low price BE COMPLIANT  Pretty , fancy, clever doesn’t get you more points. </a:t>
            </a:r>
          </a:p>
          <a:p>
            <a:pPr marL="285750" indent="-285750">
              <a:spcBef>
                <a:spcPts val="618"/>
              </a:spcBef>
              <a:buFont typeface="Arial" panose="020B0604020202020204" pitchFamily="34" charset="0"/>
              <a:buChar char="•"/>
            </a:pPr>
            <a:r>
              <a:rPr lang="en-US" sz="1800">
                <a:latin typeface="Calibri" panose="020F0502020204030204" pitchFamily="34" charset="0"/>
                <a:ea typeface="Calibri" panose="020F0502020204030204" pitchFamily="34" charset="0"/>
                <a:cs typeface="Times New Roman" panose="02020603050405020304" pitchFamily="18" charset="0"/>
              </a:rPr>
              <a:t>That was a hard less for me. </a:t>
            </a:r>
          </a:p>
        </p:txBody>
      </p:sp>
      <p:sp>
        <p:nvSpPr>
          <p:cNvPr id="4" name="Slide Number Placeholder 3"/>
          <p:cNvSpPr>
            <a:spLocks noGrp="1"/>
          </p:cNvSpPr>
          <p:nvPr>
            <p:ph type="sldNum" sz="quarter" idx="5"/>
          </p:nvPr>
        </p:nvSpPr>
        <p:spPr/>
        <p:txBody>
          <a:bodyPr/>
          <a:lstStyle/>
          <a:p>
            <a:fld id="{C3D81406-433A-46FD-8A12-86A6A3C8298D}" type="slidenum">
              <a:rPr lang="en-US" smtClean="0"/>
              <a:t>18</a:t>
            </a:fld>
            <a:endParaRPr lang="en-US"/>
          </a:p>
        </p:txBody>
      </p:sp>
    </p:spTree>
    <p:extLst>
      <p:ext uri="{BB962C8B-B14F-4D97-AF65-F5344CB8AC3E}">
        <p14:creationId xmlns:p14="http://schemas.microsoft.com/office/powerpoint/2010/main" val="17241899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600"/>
              <a:t>You must have a content review with the Leadership and those who have to execute the solution. </a:t>
            </a:r>
          </a:p>
          <a:p>
            <a:pPr marL="285750" indent="-285750">
              <a:buFont typeface="Arial" panose="020B0604020202020204" pitchFamily="34" charset="0"/>
              <a:buChar char="•"/>
            </a:pPr>
            <a:r>
              <a:rPr lang="en-GB" sz="1600"/>
              <a:t>BUT THEY FON”T HAVE TO WAIT…. Always see the real document. USE THE LIVE Master working file. </a:t>
            </a:r>
          </a:p>
          <a:p>
            <a:pPr marL="285750" indent="-285750">
              <a:buFont typeface="Arial" panose="020B0604020202020204" pitchFamily="34" charset="0"/>
              <a:buChar char="•"/>
            </a:pPr>
            <a:r>
              <a:rPr lang="en-GB" sz="1600"/>
              <a:t>But for really short turn jobs or small teams. USE THE OFFICE 365 collaborative environment. </a:t>
            </a:r>
          </a:p>
          <a:p>
            <a:pPr marL="742950" lvl="1" indent="-285750">
              <a:buFont typeface="Arial" panose="020B0604020202020204" pitchFamily="34" charset="0"/>
              <a:buChar char="•"/>
            </a:pPr>
            <a:r>
              <a:rPr lang="en-GB" sz="1600"/>
              <a:t>Don’t go pens down on the document- </a:t>
            </a:r>
          </a:p>
          <a:p>
            <a:pPr marL="742950" lvl="1" indent="-285750">
              <a:buFont typeface="Arial" panose="020B0604020202020204" pitchFamily="34" charset="0"/>
              <a:buChar char="•"/>
            </a:pPr>
            <a:r>
              <a:rPr lang="en-GB" sz="1600"/>
              <a:t>Don’t make a copy and rename it. </a:t>
            </a:r>
          </a:p>
          <a:p>
            <a:pPr marL="742950" lvl="1" indent="-285750">
              <a:buFont typeface="Arial" panose="020B0604020202020204" pitchFamily="34" charset="0"/>
              <a:buChar char="•"/>
            </a:pPr>
            <a:r>
              <a:rPr lang="en-GB" sz="1600"/>
              <a:t>Takes too long and prevents you from </a:t>
            </a:r>
            <a:r>
              <a:rPr lang="en-GB" sz="1600" err="1"/>
              <a:t>continuie</a:t>
            </a:r>
            <a:r>
              <a:rPr lang="en-GB" sz="1600"/>
              <a:t> to improve the document. </a:t>
            </a:r>
          </a:p>
          <a:p>
            <a:pPr marL="285750" indent="-285750">
              <a:buFont typeface="Arial" panose="020B0604020202020204" pitchFamily="34" charset="0"/>
              <a:buChar char="•"/>
            </a:pPr>
            <a:r>
              <a:rPr lang="en-GB" sz="1600"/>
              <a:t>REPORT CARD.. And comments in the document.  To force them to give you an evaluator’s view. </a:t>
            </a:r>
          </a:p>
        </p:txBody>
      </p:sp>
      <p:sp>
        <p:nvSpPr>
          <p:cNvPr id="4" name="Slide Number Placeholder 3"/>
          <p:cNvSpPr>
            <a:spLocks noGrp="1"/>
          </p:cNvSpPr>
          <p:nvPr>
            <p:ph type="sldNum" sz="quarter" idx="5"/>
          </p:nvPr>
        </p:nvSpPr>
        <p:spPr/>
        <p:txBody>
          <a:bodyPr/>
          <a:lstStyle/>
          <a:p>
            <a:fld id="{C3D81406-433A-46FD-8A12-86A6A3C8298D}" type="slidenum">
              <a:rPr lang="en-US" smtClean="0"/>
              <a:t>19</a:t>
            </a:fld>
            <a:endParaRPr lang="en-US"/>
          </a:p>
        </p:txBody>
      </p:sp>
    </p:spTree>
    <p:extLst>
      <p:ext uri="{BB962C8B-B14F-4D97-AF65-F5344CB8AC3E}">
        <p14:creationId xmlns:p14="http://schemas.microsoft.com/office/powerpoint/2010/main" val="3072553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a:latin typeface="Calibri"/>
                <a:ea typeface="Calibri"/>
                <a:cs typeface="Calibri"/>
              </a:rPr>
              <a:t>30 seconds</a:t>
            </a:r>
          </a:p>
          <a:p>
            <a:r>
              <a:rPr lang="en-US" sz="1600">
                <a:latin typeface="Calibri"/>
                <a:ea typeface="Calibri"/>
                <a:cs typeface="Calibri"/>
              </a:rPr>
              <a:t>Hi I’m Gwyne Taylor. </a:t>
            </a:r>
          </a:p>
          <a:p>
            <a:pPr marL="171450" indent="-171450">
              <a:buFont typeface="Arial" panose="020B0604020202020204" pitchFamily="34" charset="0"/>
              <a:buChar char="•"/>
            </a:pPr>
            <a:r>
              <a:rPr lang="en-US" sz="1600">
                <a:latin typeface="Calibri"/>
                <a:ea typeface="Calibri"/>
                <a:cs typeface="Calibri"/>
              </a:rPr>
              <a:t>I’ve been in Business Development since 2007. I’ve worked at some of the biggest companies and some very small companies. I’ve been a BD , Capture and Proposal Manager and Director of Bid and Proposal Operations. Many of you have much more experience than I do. </a:t>
            </a:r>
          </a:p>
          <a:p>
            <a:pPr marL="171450" indent="-171450">
              <a:buFont typeface="Arial" panose="020B0604020202020204" pitchFamily="34" charset="0"/>
              <a:buChar char="•"/>
            </a:pPr>
            <a:r>
              <a:rPr lang="en-US" sz="1600">
                <a:latin typeface="Calibri"/>
                <a:ea typeface="Calibri"/>
                <a:cs typeface="Calibri"/>
              </a:rPr>
              <a:t>But I’m here to share some of things I’ve learned or taught myself along the way to make sure I could produce a compliant and hopefully compelling proposal even when I’m on a short time or I have too few resources. </a:t>
            </a:r>
          </a:p>
        </p:txBody>
      </p:sp>
      <p:sp>
        <p:nvSpPr>
          <p:cNvPr id="4" name="Slide Number Placeholder 3"/>
          <p:cNvSpPr>
            <a:spLocks noGrp="1"/>
          </p:cNvSpPr>
          <p:nvPr>
            <p:ph type="sldNum" sz="quarter" idx="5"/>
          </p:nvPr>
        </p:nvSpPr>
        <p:spPr/>
        <p:txBody>
          <a:bodyPr/>
          <a:lstStyle/>
          <a:p>
            <a:fld id="{C3D81406-433A-46FD-8A12-86A6A3C8298D}" type="slidenum">
              <a:rPr lang="en-US" smtClean="0"/>
              <a:t>2</a:t>
            </a:fld>
            <a:endParaRPr lang="en-US"/>
          </a:p>
        </p:txBody>
      </p:sp>
    </p:spTree>
    <p:extLst>
      <p:ext uri="{BB962C8B-B14F-4D97-AF65-F5344CB8AC3E}">
        <p14:creationId xmlns:p14="http://schemas.microsoft.com/office/powerpoint/2010/main" val="516524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600"/>
              <a:t>Keep reuse material that is approved by the process owners in your organization… Whether it is a few topics or 100, you . HOW DOES THE COMPANY DO BUSINESSS? </a:t>
            </a:r>
          </a:p>
          <a:p>
            <a:pPr marL="171450" indent="-171450">
              <a:buFont typeface="Arial" panose="020B0604020202020204" pitchFamily="34" charset="0"/>
              <a:buChar char="•"/>
            </a:pPr>
            <a:r>
              <a:rPr lang="en-US" sz="1600"/>
              <a:t>MADLIBS</a:t>
            </a:r>
          </a:p>
          <a:p>
            <a:pPr marL="171450" indent="-171450">
              <a:buFont typeface="Arial" panose="020B0604020202020204" pitchFamily="34" charset="0"/>
              <a:buChar char="•"/>
            </a:pPr>
            <a:r>
              <a:rPr lang="en-US" sz="1600"/>
              <a:t>Instead they want to know your transition plan for retaining existing personnel, recruiting new people, guaranteeing that they are qualified. , how do you maintain quality of services, and deliver on time.  T</a:t>
            </a:r>
          </a:p>
          <a:p>
            <a:pPr marL="171450" indent="-171450">
              <a:buFont typeface="Arial" panose="020B0604020202020204" pitchFamily="34" charset="0"/>
              <a:buChar char="•"/>
            </a:pPr>
            <a:r>
              <a:rPr lang="en-US" sz="1600"/>
              <a:t>he USG is buying your management and processes.  Those should be standard and modified for the particular RFP and  customer</a:t>
            </a:r>
          </a:p>
          <a:p>
            <a:pPr marL="171450" indent="-171450">
              <a:buFont typeface="Arial" panose="020B0604020202020204" pitchFamily="34" charset="0"/>
              <a:buChar char="•"/>
            </a:pPr>
            <a:r>
              <a:rPr lang="en-US" sz="1600"/>
              <a:t>Open  Chapter 5 Mobilization  -</a:t>
            </a:r>
          </a:p>
          <a:p>
            <a:pPr marL="171450" indent="-171450">
              <a:buFont typeface="Arial" panose="020B0604020202020204" pitchFamily="34" charset="0"/>
              <a:buChar char="•"/>
            </a:pPr>
            <a:r>
              <a:rPr lang="en-US" sz="1600"/>
              <a:t>Task Orders – we had formula. We anticipated 5-6 to come</a:t>
            </a:r>
            <a:r>
              <a:rPr lang="en-US" sz="1600" baseline="0"/>
              <a:t> out all at once  and bringing in Proposal Managers who had not </a:t>
            </a:r>
            <a:endParaRPr lang="en-US" sz="1600"/>
          </a:p>
          <a:p>
            <a:endParaRPr lang="en-US"/>
          </a:p>
          <a:p>
            <a:r>
              <a:rPr lang="en-US"/>
              <a:t>If </a:t>
            </a:r>
            <a:endParaRPr lang="en-GB"/>
          </a:p>
        </p:txBody>
      </p:sp>
      <p:sp>
        <p:nvSpPr>
          <p:cNvPr id="4" name="Slide Number Placeholder 3"/>
          <p:cNvSpPr>
            <a:spLocks noGrp="1"/>
          </p:cNvSpPr>
          <p:nvPr>
            <p:ph type="sldNum" sz="quarter" idx="5"/>
          </p:nvPr>
        </p:nvSpPr>
        <p:spPr/>
        <p:txBody>
          <a:bodyPr/>
          <a:lstStyle/>
          <a:p>
            <a:fld id="{C3D81406-433A-46FD-8A12-86A6A3C8298D}" type="slidenum">
              <a:rPr lang="en-US" smtClean="0"/>
              <a:t>20</a:t>
            </a:fld>
            <a:endParaRPr lang="en-US"/>
          </a:p>
        </p:txBody>
      </p:sp>
    </p:spTree>
    <p:extLst>
      <p:ext uri="{BB962C8B-B14F-4D97-AF65-F5344CB8AC3E}">
        <p14:creationId xmlns:p14="http://schemas.microsoft.com/office/powerpoint/2010/main" val="33900946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800">
                <a:ea typeface="Calibri" panose="020F0502020204030204" pitchFamily="34" charset="0"/>
                <a:cs typeface="Times New Roman" panose="02020603050405020304" pitchFamily="18" charset="0"/>
              </a:rPr>
              <a:t>Oh My Gosh…. I love all the tools. If I had all the money I’d buy all that stuff out there. </a:t>
            </a:r>
          </a:p>
          <a:p>
            <a:pPr marL="171450" indent="-171450">
              <a:buFont typeface="Arial" panose="020B0604020202020204" pitchFamily="34" charset="0"/>
              <a:buChar char="•"/>
            </a:pPr>
            <a:r>
              <a:rPr lang="en-US" sz="1800">
                <a:ea typeface="Calibri" panose="020F0502020204030204" pitchFamily="34" charset="0"/>
                <a:cs typeface="Times New Roman" panose="02020603050405020304" pitchFamily="18" charset="0"/>
              </a:rPr>
              <a:t>Podcast LOOPIO 75 props per year use the tools you have </a:t>
            </a:r>
          </a:p>
          <a:p>
            <a:pPr marL="171450" indent="-171450">
              <a:buFont typeface="Arial" panose="020B0604020202020204" pitchFamily="34" charset="0"/>
              <a:buChar char="•"/>
            </a:pPr>
            <a:r>
              <a:rPr lang="en-US" sz="1800">
                <a:ea typeface="Calibri" panose="020F0502020204030204" pitchFamily="34" charset="0"/>
                <a:cs typeface="Times New Roman" panose="02020603050405020304" pitchFamily="18" charset="0"/>
              </a:rPr>
              <a:t>Technology Recommend  10 out of 10 but not everyone has the tools. </a:t>
            </a:r>
          </a:p>
          <a:p>
            <a:pPr marL="171450" indent="-171450">
              <a:buFont typeface="Arial" panose="020B0604020202020204" pitchFamily="34" charset="0"/>
              <a:buChar char="•"/>
            </a:pPr>
            <a:r>
              <a:rPr lang="en-US" sz="1800">
                <a:ea typeface="Calibri" panose="020F0502020204030204" pitchFamily="34" charset="0"/>
                <a:cs typeface="Times New Roman" panose="02020603050405020304" pitchFamily="18" charset="0"/>
              </a:rPr>
              <a:t> Nearly every company in the federal space for sure has Microsoft Office 365. EXPLOIT that first.  I am not a superuser.  But I have some tools I’ve used. </a:t>
            </a:r>
          </a:p>
        </p:txBody>
      </p:sp>
      <p:sp>
        <p:nvSpPr>
          <p:cNvPr id="4" name="Slide Number Placeholder 3"/>
          <p:cNvSpPr>
            <a:spLocks noGrp="1"/>
          </p:cNvSpPr>
          <p:nvPr>
            <p:ph type="sldNum" sz="quarter" idx="5"/>
          </p:nvPr>
        </p:nvSpPr>
        <p:spPr/>
        <p:txBody>
          <a:bodyPr/>
          <a:lstStyle/>
          <a:p>
            <a:fld id="{C3D81406-433A-46FD-8A12-86A6A3C8298D}" type="slidenum">
              <a:rPr lang="en-US" smtClean="0"/>
              <a:t>21</a:t>
            </a:fld>
            <a:endParaRPr lang="en-US"/>
          </a:p>
        </p:txBody>
      </p:sp>
    </p:spTree>
    <p:extLst>
      <p:ext uri="{BB962C8B-B14F-4D97-AF65-F5344CB8AC3E}">
        <p14:creationId xmlns:p14="http://schemas.microsoft.com/office/powerpoint/2010/main" val="29037407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18"/>
              </a:spcBef>
              <a:spcAft>
                <a:spcPts val="618"/>
              </a:spcAft>
            </a:pPr>
            <a:endParaRPr lang="en-US">
              <a:ea typeface="Calibri" panose="020F0502020204030204" pitchFamily="34" charset="0"/>
              <a:cs typeface="Times New Roman" panose="02020603050405020304" pitchFamily="18" charset="0"/>
            </a:endParaRPr>
          </a:p>
          <a:p>
            <a:pPr>
              <a:spcBef>
                <a:spcPts val="618"/>
              </a:spcBef>
              <a:spcAft>
                <a:spcPts val="618"/>
              </a:spcAft>
            </a:pPr>
            <a:endParaRPr lang="en-US">
              <a:ea typeface="Calibri" panose="020F0502020204030204" pitchFamily="34" charset="0"/>
              <a:cs typeface="Times New Roman" panose="02020603050405020304" pitchFamily="18" charset="0"/>
            </a:endParaRPr>
          </a:p>
          <a:p>
            <a:endParaRPr lang="en-US"/>
          </a:p>
        </p:txBody>
      </p:sp>
      <p:sp>
        <p:nvSpPr>
          <p:cNvPr id="4" name="Slide Number Placeholder 3"/>
          <p:cNvSpPr>
            <a:spLocks noGrp="1"/>
          </p:cNvSpPr>
          <p:nvPr>
            <p:ph type="sldNum" sz="quarter" idx="5"/>
          </p:nvPr>
        </p:nvSpPr>
        <p:spPr/>
        <p:txBody>
          <a:bodyPr/>
          <a:lstStyle/>
          <a:p>
            <a:fld id="{C3D81406-433A-46FD-8A12-86A6A3C8298D}" type="slidenum">
              <a:rPr lang="en-US" smtClean="0"/>
              <a:t>22</a:t>
            </a:fld>
            <a:endParaRPr lang="en-US"/>
          </a:p>
        </p:txBody>
      </p:sp>
    </p:spTree>
    <p:extLst>
      <p:ext uri="{BB962C8B-B14F-4D97-AF65-F5344CB8AC3E}">
        <p14:creationId xmlns:p14="http://schemas.microsoft.com/office/powerpoint/2010/main" val="2572397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18"/>
              </a:spcBef>
              <a:spcAft>
                <a:spcPts val="618"/>
              </a:spcAft>
            </a:pPr>
            <a:r>
              <a:rPr lang="en-US">
                <a:ea typeface="Calibri" panose="020F0502020204030204" pitchFamily="34" charset="0"/>
                <a:cs typeface="Times New Roman" panose="02020603050405020304" pitchFamily="18" charset="0"/>
              </a:rPr>
              <a:t>Proposal Structure </a:t>
            </a:r>
          </a:p>
          <a:p>
            <a:pPr>
              <a:spcBef>
                <a:spcPts val="618"/>
              </a:spcBef>
              <a:spcAft>
                <a:spcPts val="618"/>
              </a:spcAft>
            </a:pPr>
            <a:endParaRPr lang="en-US">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D81406-433A-46FD-8A12-86A6A3C8298D}" type="slidenum">
              <a:rPr lang="en-US" smtClean="0"/>
              <a:t>23</a:t>
            </a:fld>
            <a:endParaRPr lang="en-US"/>
          </a:p>
        </p:txBody>
      </p:sp>
    </p:spTree>
    <p:extLst>
      <p:ext uri="{BB962C8B-B14F-4D97-AF65-F5344CB8AC3E}">
        <p14:creationId xmlns:p14="http://schemas.microsoft.com/office/powerpoint/2010/main" val="31046133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18"/>
              </a:spcBef>
              <a:spcAft>
                <a:spcPts val="618"/>
              </a:spcAft>
            </a:pPr>
            <a:r>
              <a:rPr lang="en-US">
                <a:ea typeface="Calibri" panose="020F0502020204030204" pitchFamily="34" charset="0"/>
                <a:cs typeface="Times New Roman" panose="02020603050405020304" pitchFamily="18" charset="0"/>
              </a:rPr>
              <a:t>Team – go there and show a chat event and calendar</a:t>
            </a:r>
          </a:p>
          <a:p>
            <a:pPr>
              <a:spcBef>
                <a:spcPts val="618"/>
              </a:spcBef>
              <a:spcAft>
                <a:spcPts val="618"/>
              </a:spcAft>
            </a:pPr>
            <a:r>
              <a:rPr lang="en-US">
                <a:ea typeface="Calibri"/>
                <a:cs typeface="Times New Roman" panose="02020603050405020304" pitchFamily="18" charset="0"/>
              </a:rPr>
              <a:t>One drive and other software choices. </a:t>
            </a:r>
          </a:p>
          <a:p>
            <a:pPr>
              <a:spcBef>
                <a:spcPts val="618"/>
              </a:spcBef>
              <a:spcAft>
                <a:spcPts val="618"/>
              </a:spcAft>
            </a:pPr>
            <a:r>
              <a:rPr lang="en-US">
                <a:ea typeface="Calibri" panose="020F0502020204030204" pitchFamily="34" charset="0"/>
                <a:cs typeface="Times New Roman" panose="02020603050405020304" pitchFamily="18" charset="0"/>
              </a:rPr>
              <a:t>5 mins</a:t>
            </a:r>
          </a:p>
        </p:txBody>
      </p:sp>
      <p:sp>
        <p:nvSpPr>
          <p:cNvPr id="4" name="Slide Number Placeholder 3"/>
          <p:cNvSpPr>
            <a:spLocks noGrp="1"/>
          </p:cNvSpPr>
          <p:nvPr>
            <p:ph type="sldNum" sz="quarter" idx="5"/>
          </p:nvPr>
        </p:nvSpPr>
        <p:spPr/>
        <p:txBody>
          <a:bodyPr/>
          <a:lstStyle/>
          <a:p>
            <a:fld id="{C3D81406-433A-46FD-8A12-86A6A3C8298D}" type="slidenum">
              <a:rPr lang="en-US" smtClean="0"/>
              <a:t>24</a:t>
            </a:fld>
            <a:endParaRPr lang="en-US"/>
          </a:p>
        </p:txBody>
      </p:sp>
    </p:spTree>
    <p:extLst>
      <p:ext uri="{BB962C8B-B14F-4D97-AF65-F5344CB8AC3E}">
        <p14:creationId xmlns:p14="http://schemas.microsoft.com/office/powerpoint/2010/main" val="39895044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18"/>
              </a:spcBef>
              <a:spcAft>
                <a:spcPts val="618"/>
              </a:spcAft>
            </a:pPr>
            <a:endParaRPr lang="en-US">
              <a:effectLst/>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D81406-433A-46FD-8A12-86A6A3C8298D}" type="slidenum">
              <a:rPr lang="en-US" smtClean="0"/>
              <a:t>25</a:t>
            </a:fld>
            <a:endParaRPr lang="en-US"/>
          </a:p>
        </p:txBody>
      </p:sp>
    </p:spTree>
    <p:extLst>
      <p:ext uri="{BB962C8B-B14F-4D97-AF65-F5344CB8AC3E}">
        <p14:creationId xmlns:p14="http://schemas.microsoft.com/office/powerpoint/2010/main" val="4987452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600" dirty="0">
                <a:effectLst/>
                <a:ea typeface="Calibri" panose="020F0502020204030204" pitchFamily="34" charset="0"/>
                <a:cs typeface="Times New Roman" panose="02020603050405020304" pitchFamily="18" charset="0"/>
              </a:rPr>
              <a:t>COMPLIANCE First and always</a:t>
            </a:r>
          </a:p>
          <a:p>
            <a:pPr marL="171450" indent="-171450">
              <a:buFont typeface="Arial" panose="020B0604020202020204" pitchFamily="34" charset="0"/>
              <a:buChar char="•"/>
            </a:pPr>
            <a:r>
              <a:rPr lang="en-US" sz="1600" dirty="0">
                <a:effectLst/>
                <a:ea typeface="Calibri" panose="020F0502020204030204" pitchFamily="34" charset="0"/>
                <a:cs typeface="Times New Roman" panose="02020603050405020304" pitchFamily="18" charset="0"/>
              </a:rPr>
              <a:t>give you permission to modify processes as long as you always do the critical steps that  </a:t>
            </a:r>
            <a:r>
              <a:rPr lang="en-US" sz="1600">
                <a:effectLst/>
                <a:ea typeface="Calibri" panose="020F0502020204030204" pitchFamily="34" charset="0"/>
                <a:cs typeface="Times New Roman" panose="02020603050405020304" pitchFamily="18" charset="0"/>
              </a:rPr>
              <a:t>lead to  COMPLIANCE </a:t>
            </a:r>
            <a:endParaRPr lang="en-US" sz="1600" dirty="0">
              <a:effectLst/>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US" sz="1600" dirty="0">
                <a:effectLst/>
                <a:ea typeface="Calibri" panose="020F0502020204030204" pitchFamily="34" charset="0"/>
                <a:cs typeface="Times New Roman" panose="02020603050405020304" pitchFamily="18" charset="0"/>
              </a:rPr>
              <a:t>    - Recap of Key Adaptations</a:t>
            </a:r>
          </a:p>
          <a:p>
            <a:pPr marL="171450" indent="-171450">
              <a:buFont typeface="Arial" panose="020B0604020202020204" pitchFamily="34" charset="0"/>
              <a:buChar char="•"/>
            </a:pPr>
            <a:r>
              <a:rPr lang="en-US" sz="1600" dirty="0">
                <a:effectLst/>
                <a:ea typeface="Calibri" panose="020F0502020204030204" pitchFamily="34" charset="0"/>
                <a:cs typeface="Times New Roman" panose="02020603050405020304" pitchFamily="18" charset="0"/>
              </a:rPr>
              <a:t>    - Encouragement for Agile and Iterative Approaches</a:t>
            </a:r>
          </a:p>
          <a:p>
            <a:pPr marL="171450" indent="-171450">
              <a:buFont typeface="Arial" panose="020B0604020202020204" pitchFamily="34" charset="0"/>
              <a:buChar char="•"/>
            </a:pPr>
            <a:r>
              <a:rPr lang="en-US" sz="1600" dirty="0">
                <a:effectLst/>
                <a:ea typeface="Calibri" panose="020F0502020204030204" pitchFamily="34" charset="0"/>
                <a:cs typeface="Times New Roman" panose="02020603050405020304" pitchFamily="18" charset="0"/>
              </a:rPr>
              <a:t>    - Q&amp;A Session</a:t>
            </a:r>
          </a:p>
          <a:p>
            <a:pPr marL="171450" indent="-171450">
              <a:buFont typeface="Arial" panose="020B0604020202020204" pitchFamily="34" charset="0"/>
              <a:buChar char="•"/>
            </a:pPr>
            <a:r>
              <a:rPr lang="en-US" sz="1600" dirty="0">
                <a:effectLst/>
                <a:ea typeface="Calibri" panose="020F0502020204030204" pitchFamily="34" charset="0"/>
                <a:cs typeface="Times New Roman" panose="02020603050405020304" pitchFamily="18" charset="0"/>
              </a:rPr>
              <a:t>**Conclusion:**</a:t>
            </a:r>
          </a:p>
          <a:p>
            <a:pPr marL="171450" indent="-171450">
              <a:buFont typeface="Arial" panose="020B0604020202020204" pitchFamily="34" charset="0"/>
              <a:buChar char="•"/>
            </a:pPr>
            <a:r>
              <a:rPr lang="en-US" sz="1600" dirty="0">
                <a:effectLst/>
                <a:ea typeface="Calibri" panose="020F0502020204030204" pitchFamily="34" charset="0"/>
                <a:cs typeface="Times New Roman" panose="02020603050405020304" pitchFamily="18" charset="0"/>
              </a:rPr>
              <a:t>By adapting and customizing Shipley processes, small organizations can successfully navigate the challenges of quick turnaround task orders, ensuring high-quality proposals that meet federal government requirements. This presentation aims to equip proposal managers with practical strategies to enhance their agility in the dynamic proposal environment.</a:t>
            </a:r>
          </a:p>
          <a:p>
            <a:pPr marL="171450" indent="-171450">
              <a:buFont typeface="Arial" panose="020B0604020202020204" pitchFamily="34" charset="0"/>
              <a:buChar char="•"/>
            </a:pPr>
            <a:r>
              <a:rPr lang="en-US" sz="1600" dirty="0">
                <a:effectLst/>
                <a:ea typeface="Calibri" panose="020F0502020204030204" pitchFamily="34" charset="0"/>
                <a:cs typeface="Times New Roman" panose="02020603050405020304" pitchFamily="18" charset="0"/>
              </a:rPr>
              <a:t>Blank Excel file</a:t>
            </a:r>
          </a:p>
          <a:p>
            <a:pPr marL="171450" indent="-171450">
              <a:buFont typeface="Arial" panose="020B0604020202020204" pitchFamily="34" charset="0"/>
              <a:buChar char="•"/>
            </a:pPr>
            <a:r>
              <a:rPr lang="en-US" sz="1600" dirty="0" err="1">
                <a:effectLst/>
                <a:ea typeface="Calibri" panose="020F0502020204030204" pitchFamily="34" charset="0"/>
                <a:cs typeface="Times New Roman" panose="02020603050405020304" pitchFamily="18" charset="0"/>
              </a:rPr>
              <a:t>Sharepoint</a:t>
            </a:r>
            <a:r>
              <a:rPr lang="en-US" sz="1600" dirty="0">
                <a:effectLst/>
                <a:ea typeface="Calibri" panose="020F0502020204030204" pitchFamily="34" charset="0"/>
                <a:cs typeface="Times New Roman" panose="02020603050405020304" pitchFamily="18" charset="0"/>
              </a:rPr>
              <a:t> deck with notes</a:t>
            </a:r>
          </a:p>
          <a:p>
            <a:pPr marL="171450" indent="-171450">
              <a:buFont typeface="Arial" panose="020B0604020202020204" pitchFamily="34" charset="0"/>
              <a:buChar char="•"/>
            </a:pPr>
            <a:r>
              <a:rPr lang="en-US" sz="1600" dirty="0">
                <a:effectLst/>
                <a:ea typeface="Calibri" panose="020F0502020204030204" pitchFamily="34" charset="0"/>
                <a:cs typeface="Times New Roman" panose="02020603050405020304" pitchFamily="18" charset="0"/>
              </a:rPr>
              <a:t>Thanks so much. I’ll be here throughout the conference, stop me and we can chat about whatever you like. </a:t>
            </a:r>
          </a:p>
          <a:p>
            <a:pPr>
              <a:spcBef>
                <a:spcPts val="618"/>
              </a:spcBef>
              <a:spcAft>
                <a:spcPts val="618"/>
              </a:spcAft>
            </a:pPr>
            <a:endParaRPr lang="en-US" dirty="0">
              <a:effectLst/>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3D81406-433A-46FD-8A12-86A6A3C8298D}" type="slidenum">
              <a:rPr lang="en-US" smtClean="0"/>
              <a:t>26</a:t>
            </a:fld>
            <a:endParaRPr lang="en-US"/>
          </a:p>
        </p:txBody>
      </p:sp>
    </p:spTree>
    <p:extLst>
      <p:ext uri="{BB962C8B-B14F-4D97-AF65-F5344CB8AC3E}">
        <p14:creationId xmlns:p14="http://schemas.microsoft.com/office/powerpoint/2010/main" val="1808007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2000"/>
              <a:t>When we leave here today, I hope you’ll have a few tools make your life easier</a:t>
            </a:r>
          </a:p>
          <a:p>
            <a:pPr marL="171450" indent="-171450">
              <a:buFont typeface="Arial" panose="020B0604020202020204" pitchFamily="34" charset="0"/>
              <a:buChar char="•"/>
            </a:pPr>
            <a:r>
              <a:rPr lang="en-US" sz="2000"/>
              <a:t>You’ll remember what you already know -  </a:t>
            </a:r>
          </a:p>
          <a:p>
            <a:pPr marL="628650" lvl="1" indent="-171450">
              <a:buFont typeface="Arial" panose="020B0604020202020204" pitchFamily="34" charset="0"/>
              <a:buChar char="•"/>
            </a:pPr>
            <a:r>
              <a:rPr lang="en-US" sz="2000"/>
              <a:t> That we don’t use tools and processes for their own sake, we use them to help us win.</a:t>
            </a:r>
          </a:p>
          <a:p>
            <a:pPr marL="171450" indent="-171450">
              <a:buFont typeface="Arial" panose="020B0604020202020204" pitchFamily="34" charset="0"/>
              <a:buChar char="•"/>
            </a:pPr>
            <a:r>
              <a:rPr lang="en-US" sz="2000"/>
              <a:t> And Gwyne gave you permission to make some changes and be firm.</a:t>
            </a:r>
            <a:endParaRPr lang="en-GB" sz="2000"/>
          </a:p>
        </p:txBody>
      </p:sp>
      <p:sp>
        <p:nvSpPr>
          <p:cNvPr id="4" name="Slide Number Placeholder 3"/>
          <p:cNvSpPr>
            <a:spLocks noGrp="1"/>
          </p:cNvSpPr>
          <p:nvPr>
            <p:ph type="sldNum" sz="quarter" idx="5"/>
          </p:nvPr>
        </p:nvSpPr>
        <p:spPr/>
        <p:txBody>
          <a:bodyPr/>
          <a:lstStyle/>
          <a:p>
            <a:fld id="{C3D81406-433A-46FD-8A12-86A6A3C8298D}" type="slidenum">
              <a:rPr lang="en-US" smtClean="0"/>
              <a:t>3</a:t>
            </a:fld>
            <a:endParaRPr lang="en-US"/>
          </a:p>
        </p:txBody>
      </p:sp>
    </p:spTree>
    <p:extLst>
      <p:ext uri="{BB962C8B-B14F-4D97-AF65-F5344CB8AC3E}">
        <p14:creationId xmlns:p14="http://schemas.microsoft.com/office/powerpoint/2010/main" val="701231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3D81406-433A-46FD-8A12-86A6A3C8298D}" type="slidenum">
              <a:rPr lang="en-US" smtClean="0"/>
              <a:t>4</a:t>
            </a:fld>
            <a:endParaRPr lang="en-US"/>
          </a:p>
        </p:txBody>
      </p:sp>
    </p:spTree>
    <p:extLst>
      <p:ext uri="{BB962C8B-B14F-4D97-AF65-F5344CB8AC3E}">
        <p14:creationId xmlns:p14="http://schemas.microsoft.com/office/powerpoint/2010/main" val="1369533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a:t>:30 seconds</a:t>
            </a:r>
          </a:p>
          <a:p>
            <a:pPr marL="171450" indent="-171450">
              <a:buFont typeface="Arial" panose="020B0604020202020204" pitchFamily="34" charset="0"/>
              <a:buChar char="•"/>
            </a:pPr>
            <a:r>
              <a:rPr lang="en-US" sz="1600"/>
              <a:t>You’ve all seen this or something like this. </a:t>
            </a:r>
          </a:p>
          <a:p>
            <a:pPr marL="171450" indent="-171450">
              <a:buFont typeface="Arial" panose="020B0604020202020204" pitchFamily="34" charset="0"/>
              <a:buChar char="•"/>
            </a:pPr>
            <a:r>
              <a:rPr lang="en-US" sz="1600"/>
              <a:t>I’m assuming you all know the by the book best practices. </a:t>
            </a:r>
          </a:p>
          <a:p>
            <a:pPr marL="171450" indent="-171450">
              <a:buFont typeface="Arial" panose="020B0604020202020204" pitchFamily="34" charset="0"/>
              <a:buChar char="•"/>
            </a:pPr>
            <a:r>
              <a:rPr lang="en-US" sz="1600"/>
              <a:t>APMP has outstanding resources for members on their website </a:t>
            </a:r>
          </a:p>
          <a:p>
            <a:pPr marL="628650" lvl="1" indent="-171450">
              <a:buFont typeface="Arial" panose="020B0604020202020204" pitchFamily="34" charset="0"/>
              <a:buChar char="•"/>
            </a:pPr>
            <a:r>
              <a:rPr lang="en-US" sz="1600"/>
              <a:t>Body of Knowledge </a:t>
            </a:r>
          </a:p>
          <a:p>
            <a:pPr marL="628650" lvl="1" indent="-171450">
              <a:buFont typeface="Arial" panose="020B0604020202020204" pitchFamily="34" charset="0"/>
              <a:buChar char="•"/>
            </a:pPr>
            <a:r>
              <a:rPr lang="en-US" sz="1600"/>
              <a:t>Templates</a:t>
            </a:r>
          </a:p>
          <a:p>
            <a:pPr marL="171450" indent="-171450">
              <a:buFont typeface="Arial" panose="020B0604020202020204" pitchFamily="34" charset="0"/>
              <a:buChar char="•"/>
            </a:pPr>
            <a:r>
              <a:rPr lang="en-US" sz="1600"/>
              <a:t>This is absolutely foundational to Proposal Management</a:t>
            </a:r>
          </a:p>
          <a:p>
            <a:pPr marL="171450" indent="-171450">
              <a:buFont typeface="Arial" panose="020B0604020202020204" pitchFamily="34" charset="0"/>
              <a:buChar char="•"/>
            </a:pPr>
            <a:r>
              <a:rPr lang="en-US" sz="1600"/>
              <a:t>Defining vocabulary for the industry. </a:t>
            </a:r>
          </a:p>
          <a:p>
            <a:pPr marL="171450" indent="-171450">
              <a:buFont typeface="Arial" panose="020B0604020202020204" pitchFamily="34" charset="0"/>
              <a:buChar char="•"/>
            </a:pPr>
            <a:r>
              <a:rPr lang="en-US" sz="1600"/>
              <a:t>But that’s not always realistic because you don’t always have the time or people. </a:t>
            </a:r>
          </a:p>
          <a:p>
            <a:pPr marL="171450" indent="-171450">
              <a:buFont typeface="Arial" panose="020B0604020202020204" pitchFamily="34" charset="0"/>
              <a:buChar char="•"/>
            </a:pPr>
            <a:r>
              <a:rPr lang="en-US" sz="1600">
                <a:highlight>
                  <a:srgbClr val="FFFF00"/>
                </a:highlight>
              </a:rPr>
              <a:t>CHANGE SLIDE </a:t>
            </a:r>
          </a:p>
          <a:p>
            <a:endParaRPr lang="en-US"/>
          </a:p>
        </p:txBody>
      </p:sp>
      <p:sp>
        <p:nvSpPr>
          <p:cNvPr id="4" name="Slide Number Placeholder 3"/>
          <p:cNvSpPr>
            <a:spLocks noGrp="1"/>
          </p:cNvSpPr>
          <p:nvPr>
            <p:ph type="sldNum" sz="quarter" idx="5"/>
          </p:nvPr>
        </p:nvSpPr>
        <p:spPr/>
        <p:txBody>
          <a:bodyPr/>
          <a:lstStyle/>
          <a:p>
            <a:fld id="{C3D81406-433A-46FD-8A12-86A6A3C8298D}" type="slidenum">
              <a:rPr lang="en-US" smtClean="0"/>
              <a:t>5</a:t>
            </a:fld>
            <a:endParaRPr lang="en-US"/>
          </a:p>
        </p:txBody>
      </p:sp>
    </p:spTree>
    <p:extLst>
      <p:ext uri="{BB962C8B-B14F-4D97-AF65-F5344CB8AC3E}">
        <p14:creationId xmlns:p14="http://schemas.microsoft.com/office/powerpoint/2010/main" val="1283098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a:t>:15 Seconds</a:t>
            </a:r>
          </a:p>
          <a:p>
            <a:pPr marL="171450" indent="-171450">
              <a:buFont typeface="Arial" panose="020B0604020202020204" pitchFamily="34" charset="0"/>
              <a:buChar char="•"/>
            </a:pPr>
            <a:r>
              <a:rPr lang="en-US" sz="1600"/>
              <a:t>Don’t get me wrong. I love me a good process. </a:t>
            </a:r>
          </a:p>
          <a:p>
            <a:pPr marL="171450" indent="-171450">
              <a:buFont typeface="Arial" panose="020B0604020202020204" pitchFamily="34" charset="0"/>
              <a:buChar char="•"/>
            </a:pPr>
            <a:r>
              <a:rPr lang="en-US" sz="1600"/>
              <a:t>I’m a lean six sigma black belt. </a:t>
            </a:r>
          </a:p>
          <a:p>
            <a:pPr marL="171450" indent="-171450">
              <a:buFont typeface="Arial" panose="020B0604020202020204" pitchFamily="34" charset="0"/>
              <a:buChar char="•"/>
            </a:pPr>
            <a:r>
              <a:rPr lang="en-US" sz="1600"/>
              <a:t>I have never met a process I didn’t want to improve. </a:t>
            </a:r>
          </a:p>
          <a:p>
            <a:pPr marL="171450" indent="-171450">
              <a:buFont typeface="Arial" panose="020B0604020202020204" pitchFamily="34" charset="0"/>
              <a:buChar char="•"/>
            </a:pPr>
            <a:r>
              <a:rPr lang="en-US" sz="1600"/>
              <a:t>But it takes time and resources . And we don’t always have that. </a:t>
            </a:r>
          </a:p>
          <a:p>
            <a:pPr marL="171450" indent="-171450">
              <a:buFont typeface="Arial" panose="020B0604020202020204" pitchFamily="34" charset="0"/>
              <a:buChar char="•"/>
            </a:pPr>
            <a:r>
              <a:rPr lang="en-US" sz="1600"/>
              <a:t>We aren’t all the same. To illustrate that, </a:t>
            </a:r>
            <a:r>
              <a:rPr lang="en-US" sz="1600" err="1"/>
              <a:t>Iet</a:t>
            </a:r>
            <a:r>
              <a:rPr lang="en-US" sz="1600"/>
              <a:t> me introduce you to THREE company types based on  famous TV and Movie characters. </a:t>
            </a:r>
          </a:p>
          <a:p>
            <a:pPr marL="171450" indent="-171450">
              <a:buFont typeface="Arial" panose="020B0604020202020204" pitchFamily="34" charset="0"/>
              <a:buChar char="•"/>
            </a:pPr>
            <a:r>
              <a:rPr lang="en-US" sz="1600">
                <a:highlight>
                  <a:srgbClr val="FFFF00"/>
                </a:highlight>
              </a:rPr>
              <a:t>CHANGE SLIDE</a:t>
            </a:r>
          </a:p>
        </p:txBody>
      </p:sp>
      <p:sp>
        <p:nvSpPr>
          <p:cNvPr id="4" name="Slide Number Placeholder 3"/>
          <p:cNvSpPr>
            <a:spLocks noGrp="1"/>
          </p:cNvSpPr>
          <p:nvPr>
            <p:ph type="sldNum" sz="quarter" idx="5"/>
          </p:nvPr>
        </p:nvSpPr>
        <p:spPr/>
        <p:txBody>
          <a:bodyPr/>
          <a:lstStyle/>
          <a:p>
            <a:fld id="{C3D81406-433A-46FD-8A12-86A6A3C8298D}" type="slidenum">
              <a:rPr lang="en-US" smtClean="0"/>
              <a:t>6</a:t>
            </a:fld>
            <a:endParaRPr lang="en-US"/>
          </a:p>
        </p:txBody>
      </p:sp>
    </p:spTree>
    <p:extLst>
      <p:ext uri="{BB962C8B-B14F-4D97-AF65-F5344CB8AC3E}">
        <p14:creationId xmlns:p14="http://schemas.microsoft.com/office/powerpoint/2010/main" val="2466049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400" kern="0">
                <a:latin typeface="Calibri" panose="020F0502020204030204" pitchFamily="34" charset="0"/>
                <a:ea typeface="Calibri" panose="020F0502020204030204" pitchFamily="34" charset="0"/>
                <a:cs typeface="Times New Roman" panose="02020603050405020304" pitchFamily="18" charset="0"/>
              </a:rPr>
              <a:t>Miranda Priestly, the Devil in Prada,  represents the largest federal contractors</a:t>
            </a:r>
          </a:p>
          <a:p>
            <a:pPr marL="171450" indent="-171450">
              <a:buFont typeface="Arial" panose="020B0604020202020204" pitchFamily="34" charset="0"/>
              <a:buChar char="•"/>
            </a:pPr>
            <a:r>
              <a:rPr lang="en-US" sz="1400" kern="0">
                <a:latin typeface="Calibri" panose="020F0502020204030204" pitchFamily="34" charset="0"/>
                <a:ea typeface="Calibri" panose="020F0502020204030204" pitchFamily="34" charset="0"/>
                <a:cs typeface="Times New Roman" panose="02020603050405020304" pitchFamily="18" charset="0"/>
              </a:rPr>
              <a:t>Full suite of internal resources. And technologies</a:t>
            </a:r>
            <a:endParaRPr lang="en-US" sz="1400" kern="0">
              <a:latin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Business Develop Department. Drive the Capture and Proposal Strategy – not the Program Managers</a:t>
            </a:r>
          </a:p>
          <a:p>
            <a:pPr marL="171450"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In this environment you have to comply with the processes. </a:t>
            </a:r>
          </a:p>
          <a:p>
            <a:pPr marL="628650" lvl="1"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ISO Certified</a:t>
            </a:r>
          </a:p>
          <a:p>
            <a:pPr marL="628650" lvl="1"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By the book – 3 inch binder of SOPs</a:t>
            </a:r>
          </a:p>
          <a:p>
            <a:pPr marL="171450"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Sometimes led by the devil. </a:t>
            </a:r>
          </a:p>
          <a:p>
            <a:pPr marL="171450"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One time, my Miranda Priestly came into a SCIF on a classified bid. </a:t>
            </a:r>
          </a:p>
          <a:p>
            <a:pPr marL="628650" lvl="1"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 2pm before the proposal They decided they didn’t like the color of an icon. Made us change it..</a:t>
            </a:r>
          </a:p>
          <a:p>
            <a:pPr marL="628650" lvl="1"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Graphic artist outside redid the icon emailed it </a:t>
            </a:r>
          </a:p>
          <a:p>
            <a:pPr marL="628650" lvl="1"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Back into the SCIF and back to the printer….MAKE THE NOICE. </a:t>
            </a:r>
          </a:p>
          <a:p>
            <a:pPr marL="628650" lvl="1"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Out of the SCIF, back into the SCIF. </a:t>
            </a:r>
          </a:p>
          <a:p>
            <a:pPr marL="628650" lvl="1"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2 in the  morning we finished wrapping the submission in paper and two cars with two copies started driving.  </a:t>
            </a:r>
          </a:p>
          <a:p>
            <a:pPr marL="171450" indent="-171450">
              <a:buFont typeface="Arial" panose="020B0604020202020204" pitchFamily="34" charset="0"/>
              <a:buChar char="•"/>
            </a:pPr>
            <a:r>
              <a:rPr lang="en-US" sz="1400" kern="0">
                <a:latin typeface="Calibri" panose="020F0502020204030204" pitchFamily="34" charset="0"/>
                <a:cs typeface="Times New Roman" panose="02020603050405020304" pitchFamily="18" charset="0"/>
              </a:rPr>
              <a:t>NO ONE WILL WIN/or Lose over that. </a:t>
            </a:r>
          </a:p>
          <a:p>
            <a:endParaRPr lang="en-US" kern="0">
              <a:latin typeface="Calibri" panose="020F0502020204030204" pitchFamily="34" charset="0"/>
              <a:cs typeface="Times New Roman" panose="02020603050405020304" pitchFamily="18" charset="0"/>
            </a:endParaRPr>
          </a:p>
          <a:p>
            <a:endParaRPr lang="en-US" kern="0">
              <a:latin typeface="Calibri" panose="020F0502020204030204" pitchFamily="34" charset="0"/>
              <a:cs typeface="Times New Roman" panose="02020603050405020304" pitchFamily="18" charset="0"/>
            </a:endParaRPr>
          </a:p>
          <a:p>
            <a:endParaRPr lang="en-US"/>
          </a:p>
          <a:p>
            <a:pPr defTabSz="942189">
              <a:defRPr/>
            </a:pPr>
            <a:endParaRPr lang="en-US"/>
          </a:p>
        </p:txBody>
      </p:sp>
      <p:sp>
        <p:nvSpPr>
          <p:cNvPr id="4" name="Slide Number Placeholder 3"/>
          <p:cNvSpPr>
            <a:spLocks noGrp="1"/>
          </p:cNvSpPr>
          <p:nvPr>
            <p:ph type="sldNum" sz="quarter" idx="5"/>
          </p:nvPr>
        </p:nvSpPr>
        <p:spPr/>
        <p:txBody>
          <a:bodyPr/>
          <a:lstStyle/>
          <a:p>
            <a:fld id="{C3D81406-433A-46FD-8A12-86A6A3C8298D}" type="slidenum">
              <a:rPr lang="en-US" smtClean="0"/>
              <a:t>7</a:t>
            </a:fld>
            <a:endParaRPr lang="en-US"/>
          </a:p>
        </p:txBody>
      </p:sp>
    </p:spTree>
    <p:extLst>
      <p:ext uri="{BB962C8B-B14F-4D97-AF65-F5344CB8AC3E}">
        <p14:creationId xmlns:p14="http://schemas.microsoft.com/office/powerpoint/2010/main" val="3227832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189">
              <a:defRPr/>
            </a:pPr>
            <a:r>
              <a:rPr lang="en-US" sz="1600" kern="0">
                <a:ea typeface="Calibri" panose="020F0502020204030204" pitchFamily="34" charset="0"/>
                <a:cs typeface="Times New Roman" panose="02020603050405020304" pitchFamily="18" charset="0"/>
              </a:rPr>
              <a:t>:35 Seconds</a:t>
            </a:r>
          </a:p>
          <a:p>
            <a:pPr marL="171450" indent="-171450" defTabSz="942189">
              <a:buFont typeface="Arial" panose="020B0604020202020204" pitchFamily="34" charset="0"/>
              <a:buChar char="•"/>
              <a:defRPr/>
            </a:pPr>
            <a:r>
              <a:rPr lang="en-US" sz="1600" kern="0">
                <a:ea typeface="Calibri" panose="020F0502020204030204" pitchFamily="34" charset="0"/>
                <a:cs typeface="Times New Roman" panose="02020603050405020304" pitchFamily="18" charset="0"/>
              </a:rPr>
              <a:t>Harvey Specter from “Suits” represents well established, reputable mid-sized companies with in-house technical expertise </a:t>
            </a:r>
          </a:p>
          <a:p>
            <a:pPr marL="171450" indent="-171450" defTabSz="942189">
              <a:buFont typeface="Arial" panose="020B0604020202020204" pitchFamily="34" charset="0"/>
              <a:buChar char="•"/>
              <a:defRPr/>
            </a:pPr>
            <a:r>
              <a:rPr lang="en-US" sz="1600" kern="0">
                <a:ea typeface="Calibri" panose="020F0502020204030204" pitchFamily="34" charset="0"/>
                <a:cs typeface="Times New Roman" panose="02020603050405020304" pitchFamily="18" charset="0"/>
              </a:rPr>
              <a:t>Maybe have a couple of bid IDIQs and wins lots of Task Orders within a niche like Peacekeeper training but struggling to break into adjacent markets. </a:t>
            </a:r>
          </a:p>
          <a:p>
            <a:pPr marL="171450" indent="-171450" defTabSz="942189">
              <a:buFont typeface="Arial" panose="020B0604020202020204" pitchFamily="34" charset="0"/>
              <a:buChar char="•"/>
              <a:defRPr/>
            </a:pPr>
            <a:r>
              <a:rPr lang="en-US" sz="1600" kern="0">
                <a:ea typeface="Calibri" panose="020F0502020204030204" pitchFamily="34" charset="0"/>
                <a:cs typeface="Times New Roman" panose="02020603050405020304" pitchFamily="18" charset="0"/>
              </a:rPr>
              <a:t>Program Business Development may be at odds</a:t>
            </a:r>
          </a:p>
          <a:p>
            <a:pPr marL="171450" indent="-171450">
              <a:buFont typeface="Arial" panose="020B0604020202020204" pitchFamily="34" charset="0"/>
              <a:buChar char="•"/>
            </a:pPr>
            <a:r>
              <a:rPr lang="en-US" sz="1600"/>
              <a:t>Harvey, let’s say the VP of BD is neither a technical expert nor a Proposal Professional. But wicked smart. </a:t>
            </a:r>
          </a:p>
          <a:p>
            <a:pPr marL="171450" indent="-171450">
              <a:buFont typeface="Arial" panose="020B0604020202020204" pitchFamily="34" charset="0"/>
              <a:buChar char="•"/>
            </a:pPr>
            <a:r>
              <a:rPr lang="en-US" sz="1600"/>
              <a:t>They play a little fast and lose with the proposal process. </a:t>
            </a:r>
          </a:p>
          <a:p>
            <a:pPr marL="171450" indent="-171450">
              <a:buFont typeface="Arial" panose="020B0604020202020204" pitchFamily="34" charset="0"/>
              <a:buChar char="•"/>
            </a:pPr>
            <a:r>
              <a:rPr lang="en-US" sz="1600"/>
              <a:t>They  assign themselves writing assignments and not do them, and you’ll end up cleaning up the mess in the end.</a:t>
            </a:r>
          </a:p>
          <a:p>
            <a:pPr marL="171450" indent="-171450">
              <a:buFont typeface="Arial" panose="020B0604020202020204" pitchFamily="34" charset="0"/>
              <a:buChar char="•"/>
            </a:pPr>
            <a:r>
              <a:rPr lang="en-US" sz="1600"/>
              <a:t>Lots of VPs no staff. </a:t>
            </a:r>
          </a:p>
          <a:p>
            <a:pPr marL="171450" indent="-171450">
              <a:buFont typeface="Arial" panose="020B0604020202020204" pitchFamily="34" charset="0"/>
              <a:buChar char="•"/>
            </a:pPr>
            <a:r>
              <a:rPr lang="en-US" sz="1600"/>
              <a:t>Just in time proposal help but drives off Proposal Managers</a:t>
            </a:r>
          </a:p>
          <a:p>
            <a:pPr marL="171450" indent="-171450">
              <a:buFont typeface="Arial" panose="020B0604020202020204" pitchFamily="34" charset="0"/>
              <a:buChar char="•"/>
            </a:pPr>
            <a:r>
              <a:rPr lang="en-US" sz="1600"/>
              <a:t>The key here is to harness his smarts early and use guardrails/</a:t>
            </a:r>
          </a:p>
        </p:txBody>
      </p:sp>
      <p:sp>
        <p:nvSpPr>
          <p:cNvPr id="4" name="Slide Number Placeholder 3"/>
          <p:cNvSpPr>
            <a:spLocks noGrp="1"/>
          </p:cNvSpPr>
          <p:nvPr>
            <p:ph type="sldNum" sz="quarter" idx="5"/>
          </p:nvPr>
        </p:nvSpPr>
        <p:spPr/>
        <p:txBody>
          <a:bodyPr/>
          <a:lstStyle/>
          <a:p>
            <a:fld id="{C3D81406-433A-46FD-8A12-86A6A3C8298D}" type="slidenum">
              <a:rPr lang="en-US" smtClean="0"/>
              <a:t>8</a:t>
            </a:fld>
            <a:endParaRPr lang="en-US"/>
          </a:p>
        </p:txBody>
      </p:sp>
    </p:spTree>
    <p:extLst>
      <p:ext uri="{BB962C8B-B14F-4D97-AF65-F5344CB8AC3E}">
        <p14:creationId xmlns:p14="http://schemas.microsoft.com/office/powerpoint/2010/main" val="1191240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942189">
              <a:buFont typeface="Arial" panose="020B0604020202020204" pitchFamily="34" charset="0"/>
              <a:buChar char="•"/>
              <a:defRPr/>
            </a:pPr>
            <a:r>
              <a:rPr lang="en-US" sz="1400">
                <a:ea typeface="Calibri" panose="020F0502020204030204" pitchFamily="34" charset="0"/>
                <a:cs typeface="Times New Roman" panose="02020603050405020304" pitchFamily="18" charset="0"/>
              </a:rPr>
              <a:t>Leslie Knope from “Parks and Recreation” represents small enthusiastic growing company. </a:t>
            </a:r>
          </a:p>
          <a:p>
            <a:pPr marL="171450" indent="-171450" defTabSz="942189">
              <a:buFont typeface="Arial" panose="020B0604020202020204" pitchFamily="34" charset="0"/>
              <a:buChar char="•"/>
              <a:defRPr/>
            </a:pPr>
            <a:r>
              <a:rPr lang="en-US" sz="1400">
                <a:ea typeface="Calibri" panose="020F0502020204030204" pitchFamily="34" charset="0"/>
                <a:cs typeface="Times New Roman" panose="02020603050405020304" pitchFamily="18" charset="0"/>
              </a:rPr>
              <a:t>Maybe they were an 8(a) with an invention or specialized service who started out with lots of direct award work.  </a:t>
            </a:r>
          </a:p>
          <a:p>
            <a:pPr marL="171450" indent="-171450" defTabSz="942189">
              <a:buFont typeface="Arial" panose="020B0604020202020204" pitchFamily="34" charset="0"/>
              <a:buChar char="•"/>
              <a:defRPr/>
            </a:pPr>
            <a:r>
              <a:rPr lang="en-US" sz="1400">
                <a:ea typeface="Calibri" panose="020F0502020204030204" pitchFamily="34" charset="0"/>
                <a:cs typeface="Times New Roman" panose="02020603050405020304" pitchFamily="18" charset="0"/>
              </a:rPr>
              <a:t>Or they won a Single Award IDIQ where there is lots of give and take with the USG </a:t>
            </a:r>
          </a:p>
          <a:p>
            <a:pPr marL="171450" indent="-171450" defTabSz="942189">
              <a:buFont typeface="Arial" panose="020B0604020202020204" pitchFamily="34" charset="0"/>
              <a:buChar char="•"/>
              <a:defRPr/>
            </a:pPr>
            <a:r>
              <a:rPr lang="en-US" sz="1400">
                <a:ea typeface="Calibri" panose="020F0502020204030204" pitchFamily="34" charset="0"/>
                <a:cs typeface="Times New Roman" panose="02020603050405020304" pitchFamily="18" charset="0"/>
              </a:rPr>
              <a:t>They have grown up thinking work was easy to get. </a:t>
            </a:r>
          </a:p>
          <a:p>
            <a:pPr marL="171450" indent="-171450" defTabSz="942189">
              <a:buFont typeface="Arial" panose="020B0604020202020204" pitchFamily="34" charset="0"/>
              <a:buChar char="•"/>
              <a:defRPr/>
            </a:pPr>
            <a:r>
              <a:rPr lang="en-US" sz="1400">
                <a:ea typeface="Calibri" panose="020F0502020204030204" pitchFamily="34" charset="0"/>
                <a:cs typeface="Times New Roman" panose="02020603050405020304" pitchFamily="18" charset="0"/>
              </a:rPr>
              <a:t>But now they have to start competing for work.</a:t>
            </a:r>
          </a:p>
          <a:p>
            <a:pPr marL="628650" lvl="1" indent="-171450" defTabSz="942189">
              <a:buFont typeface="Arial" panose="020B0604020202020204" pitchFamily="34" charset="0"/>
              <a:buChar char="•"/>
              <a:defRPr/>
            </a:pPr>
            <a:r>
              <a:rPr lang="en-US" sz="1400">
                <a:ea typeface="Calibri" panose="020F0502020204030204" pitchFamily="34" charset="0"/>
                <a:cs typeface="Times New Roman" panose="02020603050405020304" pitchFamily="18" charset="0"/>
              </a:rPr>
              <a:t> They don’t have the  proposal expertise,  </a:t>
            </a:r>
          </a:p>
          <a:p>
            <a:pPr marL="628650" lvl="1" indent="-171450" defTabSz="942189">
              <a:buFont typeface="Arial" panose="020B0604020202020204" pitchFamily="34" charset="0"/>
              <a:buChar char="•"/>
              <a:defRPr/>
            </a:pPr>
            <a:r>
              <a:rPr lang="en-US" sz="1400">
                <a:ea typeface="Calibri" panose="020F0502020204030204" pitchFamily="34" charset="0"/>
                <a:cs typeface="Times New Roman" panose="02020603050405020304" pitchFamily="18" charset="0"/>
              </a:rPr>
              <a:t>They have narrow SME resources, and </a:t>
            </a:r>
          </a:p>
          <a:p>
            <a:pPr marL="628650" lvl="1" indent="-171450" defTabSz="942189">
              <a:buFont typeface="Arial" panose="020B0604020202020204" pitchFamily="34" charset="0"/>
              <a:buChar char="•"/>
              <a:defRPr/>
            </a:pPr>
            <a:r>
              <a:rPr lang="en-US" sz="1400">
                <a:ea typeface="Calibri" panose="020F0502020204030204" pitchFamily="34" charset="0"/>
                <a:cs typeface="Times New Roman" panose="02020603050405020304" pitchFamily="18" charset="0"/>
              </a:rPr>
              <a:t>Now they are trying produce compliant proposals with too few resources</a:t>
            </a:r>
          </a:p>
          <a:p>
            <a:pPr marL="628650" lvl="1" indent="-171450" defTabSz="942189">
              <a:buFont typeface="Arial" panose="020B0604020202020204" pitchFamily="34" charset="0"/>
              <a:buChar char="•"/>
              <a:defRPr/>
            </a:pPr>
            <a:r>
              <a:rPr lang="en-US" sz="1400">
                <a:ea typeface="Calibri" panose="020F0502020204030204" pitchFamily="34" charset="0"/>
                <a:cs typeface="Times New Roman" panose="02020603050405020304" pitchFamily="18" charset="0"/>
              </a:rPr>
              <a:t>They may have gotten tossed a couple of times for not  being compliant. </a:t>
            </a:r>
          </a:p>
          <a:p>
            <a:pPr marL="171450" indent="-171450">
              <a:buFont typeface="Arial" panose="020B0604020202020204" pitchFamily="34" charset="0"/>
              <a:buChar char="•"/>
            </a:pPr>
            <a:r>
              <a:rPr lang="en-US" sz="1400"/>
              <a:t>They want to hire resources but they can’t get past sticker shock. </a:t>
            </a:r>
          </a:p>
          <a:p>
            <a:pPr marL="171450" indent="-171450">
              <a:buFont typeface="Arial" panose="020B0604020202020204" pitchFamily="34" charset="0"/>
              <a:buChar char="•"/>
            </a:pPr>
            <a:r>
              <a:rPr lang="en-US" sz="1400"/>
              <a:t>May hire someone with no formal proposal training.</a:t>
            </a:r>
          </a:p>
          <a:p>
            <a:endParaRPr lang="en-US"/>
          </a:p>
        </p:txBody>
      </p:sp>
      <p:sp>
        <p:nvSpPr>
          <p:cNvPr id="4" name="Slide Number Placeholder 3"/>
          <p:cNvSpPr>
            <a:spLocks noGrp="1"/>
          </p:cNvSpPr>
          <p:nvPr>
            <p:ph type="sldNum" sz="quarter" idx="5"/>
          </p:nvPr>
        </p:nvSpPr>
        <p:spPr/>
        <p:txBody>
          <a:bodyPr/>
          <a:lstStyle/>
          <a:p>
            <a:fld id="{C3D81406-433A-46FD-8A12-86A6A3C8298D}" type="slidenum">
              <a:rPr lang="en-US" smtClean="0"/>
              <a:t>9</a:t>
            </a:fld>
            <a:endParaRPr lang="en-US"/>
          </a:p>
        </p:txBody>
      </p:sp>
    </p:spTree>
    <p:extLst>
      <p:ext uri="{BB962C8B-B14F-4D97-AF65-F5344CB8AC3E}">
        <p14:creationId xmlns:p14="http://schemas.microsoft.com/office/powerpoint/2010/main" val="1690072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9382" y="1122363"/>
            <a:ext cx="11364686" cy="2387600"/>
          </a:xfrm>
          <a:prstGeom prst="rect">
            <a:avLst/>
          </a:prstGeom>
          <a:noFill/>
          <a:effectLst>
            <a:outerShdw blurRad="50800" dist="38100" dir="5400000" algn="t" rotWithShape="0">
              <a:prstClr val="black">
                <a:alpha val="40000"/>
              </a:prstClr>
            </a:outerShdw>
          </a:effectLst>
        </p:spPr>
        <p:txBody>
          <a:bodyPr anchor="b"/>
          <a:lstStyle>
            <a:lvl1pPr algn="ctr">
              <a:defRPr sz="5400" b="1" i="0">
                <a:ln>
                  <a:noFill/>
                </a:ln>
                <a:solidFill>
                  <a:schemeClr val="bg1"/>
                </a:solidFill>
                <a:latin typeface="Mont Bold" pitchFamily="2"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a:effectLst>
            <a:outerShdw blurRad="50800" dist="38100" dir="5400000" algn="t" rotWithShape="0">
              <a:prstClr val="black">
                <a:alpha val="40000"/>
              </a:prstClr>
            </a:outerShdw>
          </a:effectLst>
        </p:spPr>
        <p:txBody>
          <a:bodyPr/>
          <a:lstStyle>
            <a:lvl1pPr marL="0" indent="0" algn="ctr">
              <a:buNone/>
              <a:defRPr sz="2400" b="1" i="0">
                <a:solidFill>
                  <a:schemeClr val="bg1"/>
                </a:solidFill>
                <a:latin typeface="Mont SemiBold"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38538789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BEF7E-B200-EF96-9FFE-8A078B143FCA}"/>
              </a:ext>
            </a:extLst>
          </p:cNvPr>
          <p:cNvSpPr>
            <a:spLocks noGrp="1"/>
          </p:cNvSpPr>
          <p:nvPr>
            <p:ph type="title"/>
          </p:nvPr>
        </p:nvSpPr>
        <p:spPr>
          <a:xfrm>
            <a:off x="838200" y="1525710"/>
            <a:ext cx="10515600" cy="701675"/>
          </a:xfrm>
          <a:prstGeom prst="rect">
            <a:avLst/>
          </a:prstGeom>
          <a:effectLst>
            <a:outerShdw blurRad="50800" dist="38100" dir="5400000" algn="t" rotWithShape="0">
              <a:prstClr val="black">
                <a:alpha val="40000"/>
              </a:prstClr>
            </a:outerShdw>
          </a:effectLst>
        </p:spPr>
        <p:txBody>
          <a:bodyPr/>
          <a:lstStyle>
            <a:lvl1pPr>
              <a:defRPr b="1" i="0">
                <a:solidFill>
                  <a:schemeClr val="bg1"/>
                </a:solidFill>
                <a:latin typeface="Mont Bold" pitchFamily="2" charset="0"/>
              </a:defRPr>
            </a:lvl1pPr>
          </a:lstStyle>
          <a:p>
            <a:r>
              <a:rPr lang="en-GB"/>
              <a:t>Click to edit Master title style</a:t>
            </a:r>
            <a:endParaRPr lang="en-US"/>
          </a:p>
        </p:txBody>
      </p:sp>
      <p:sp>
        <p:nvSpPr>
          <p:cNvPr id="4" name="Title 1">
            <a:extLst>
              <a:ext uri="{FF2B5EF4-FFF2-40B4-BE49-F238E27FC236}">
                <a16:creationId xmlns:a16="http://schemas.microsoft.com/office/drawing/2014/main" id="{038A4E45-2EF6-B6E3-5EE7-96C3C4570172}"/>
              </a:ext>
            </a:extLst>
          </p:cNvPr>
          <p:cNvSpPr txBox="1">
            <a:spLocks/>
          </p:cNvSpPr>
          <p:nvPr userDrawn="1"/>
        </p:nvSpPr>
        <p:spPr>
          <a:xfrm>
            <a:off x="838200" y="2404940"/>
            <a:ext cx="10515600" cy="4066198"/>
          </a:xfrm>
          <a:prstGeom prst="rect">
            <a:avLst/>
          </a:prstGeom>
          <a:effectLst>
            <a:outerShdw blurRad="50800" dist="38100" dir="5400000" algn="t" rotWithShape="0">
              <a:prstClr val="black">
                <a:alpha val="40000"/>
              </a:prstClr>
            </a:outerShdw>
          </a:effectLst>
        </p:spPr>
        <p:txBody>
          <a:bodyPr/>
          <a:lstStyle>
            <a:lvl1pPr algn="l" defTabSz="914400" rtl="0" eaLnBrk="1" latinLnBrk="0" hangingPunct="1">
              <a:lnSpc>
                <a:spcPct val="90000"/>
              </a:lnSpc>
              <a:spcBef>
                <a:spcPct val="0"/>
              </a:spcBef>
              <a:buNone/>
              <a:defRPr sz="4400" b="1" i="0" kern="1200">
                <a:solidFill>
                  <a:schemeClr val="bg1"/>
                </a:solidFill>
                <a:latin typeface="Mont Bold" pitchFamily="2" charset="0"/>
                <a:ea typeface="+mj-ea"/>
                <a:cs typeface="+mj-cs"/>
              </a:defRPr>
            </a:lvl1pPr>
          </a:lstStyle>
          <a:p>
            <a:r>
              <a:rPr lang="en-GB" sz="1800" b="1" i="0">
                <a:latin typeface="Mont Bold" pitchFamily="2" charset="0"/>
              </a:rPr>
              <a:t>Click to edit Master title style</a:t>
            </a:r>
            <a:endParaRPr lang="en-US" sz="1800" b="1" i="0">
              <a:latin typeface="Mont Bold" pitchFamily="2" charset="0"/>
            </a:endParaRPr>
          </a:p>
        </p:txBody>
      </p:sp>
    </p:spTree>
    <p:extLst>
      <p:ext uri="{BB962C8B-B14F-4D97-AF65-F5344CB8AC3E}">
        <p14:creationId xmlns:p14="http://schemas.microsoft.com/office/powerpoint/2010/main" val="1055192307"/>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75656"/>
            <a:ext cx="10515600" cy="515031"/>
          </a:xfrm>
          <a:prstGeom prst="rect">
            <a:avLst/>
          </a:prstGeom>
          <a:effectLst>
            <a:outerShdw blurRad="50800" dist="38100" dir="5400000" algn="t" rotWithShape="0">
              <a:prstClr val="black">
                <a:alpha val="40000"/>
              </a:prstClr>
            </a:outerShdw>
          </a:effectLst>
        </p:spPr>
        <p:txBody>
          <a:bodyPr/>
          <a:lstStyle>
            <a:lvl1pPr>
              <a:defRPr sz="4000" b="1" i="0">
                <a:solidFill>
                  <a:schemeClr val="bg1"/>
                </a:solidFill>
                <a:latin typeface="Mont Bold" pitchFamily="2" charset="0"/>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a:effectLst>
            <a:outerShdw blurRad="50800" dist="38100" dir="5400000" algn="t" rotWithShape="0">
              <a:prstClr val="black">
                <a:alpha val="40000"/>
              </a:prstClr>
            </a:outerShdw>
          </a:effectLst>
        </p:spPr>
        <p:txBody>
          <a:bodyPr/>
          <a:lstStyle>
            <a:lvl1pPr>
              <a:defRPr b="1" i="0">
                <a:solidFill>
                  <a:schemeClr val="bg1"/>
                </a:solidFill>
                <a:latin typeface="Mont Bold" pitchFamily="2" charset="0"/>
              </a:defRPr>
            </a:lvl1pPr>
            <a:lvl2pPr>
              <a:defRPr b="1" i="0">
                <a:solidFill>
                  <a:schemeClr val="bg1"/>
                </a:solidFill>
                <a:latin typeface="Mont Bold" pitchFamily="2" charset="0"/>
              </a:defRPr>
            </a:lvl2pPr>
            <a:lvl3pPr>
              <a:defRPr b="1" i="0">
                <a:solidFill>
                  <a:schemeClr val="bg1"/>
                </a:solidFill>
                <a:latin typeface="Mont Bold" pitchFamily="2" charset="0"/>
              </a:defRPr>
            </a:lvl3pPr>
            <a:lvl4pPr>
              <a:defRPr b="1" i="0">
                <a:solidFill>
                  <a:schemeClr val="bg1"/>
                </a:solidFill>
                <a:latin typeface="Mont Bold" pitchFamily="2" charset="0"/>
              </a:defRPr>
            </a:lvl4pPr>
            <a:lvl5pPr>
              <a:defRPr b="1" i="0">
                <a:solidFill>
                  <a:schemeClr val="bg1"/>
                </a:solidFill>
                <a:latin typeface="Mont Bold"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9138452"/>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a:effectLst>
            <a:outerShdw blurRad="50800" dist="38100" dir="5400000" algn="t" rotWithShape="0">
              <a:prstClr val="black">
                <a:alpha val="40000"/>
              </a:prstClr>
            </a:outerShdw>
          </a:effectLst>
        </p:spPr>
        <p:txBody>
          <a:bodyPr anchor="b"/>
          <a:lstStyle>
            <a:lvl1pPr>
              <a:defRPr sz="4400" b="1" i="0">
                <a:solidFill>
                  <a:schemeClr val="bg1"/>
                </a:solidFill>
                <a:latin typeface="Mont SemiBold" pitchFamily="2" charset="0"/>
              </a:defRPr>
            </a:lvl1pPr>
          </a:lstStyle>
          <a:p>
            <a:r>
              <a:rPr lang="en-US"/>
              <a:t>Click to edit Master title style</a:t>
            </a:r>
          </a:p>
        </p:txBody>
      </p:sp>
      <p:sp>
        <p:nvSpPr>
          <p:cNvPr id="3" name="Text Placeholder 2"/>
          <p:cNvSpPr>
            <a:spLocks noGrp="1"/>
          </p:cNvSpPr>
          <p:nvPr>
            <p:ph type="body" idx="1"/>
          </p:nvPr>
        </p:nvSpPr>
        <p:spPr>
          <a:xfrm>
            <a:off x="831850" y="4589463"/>
            <a:ext cx="10515600" cy="1500187"/>
          </a:xfrm>
          <a:prstGeom prst="rect">
            <a:avLst/>
          </a:prstGeom>
          <a:effectLst>
            <a:outerShdw blurRad="50800" dist="38100" dir="5400000" algn="t" rotWithShape="0">
              <a:prstClr val="black">
                <a:alpha val="40000"/>
              </a:prstClr>
            </a:outerShdw>
          </a:effectLst>
        </p:spPr>
        <p:txBody>
          <a:bodyPr/>
          <a:lstStyle>
            <a:lvl1pPr marL="0" indent="0">
              <a:buNone/>
              <a:defRPr sz="2400" b="1" i="0">
                <a:solidFill>
                  <a:schemeClr val="bg1"/>
                </a:solidFill>
                <a:latin typeface="Mont Bold" pitchFamily="2"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59152452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28156"/>
            <a:ext cx="10515600" cy="562532"/>
          </a:xfrm>
          <a:prstGeom prst="rect">
            <a:avLst/>
          </a:prstGeom>
          <a:effectLst>
            <a:outerShdw blurRad="50800" dist="38100" dir="5400000" algn="t" rotWithShape="0">
              <a:prstClr val="black">
                <a:alpha val="40000"/>
              </a:prstClr>
            </a:outerShdw>
          </a:effectLst>
        </p:spPr>
        <p:txBody>
          <a:bodyPr/>
          <a:lstStyle>
            <a:lvl1pPr>
              <a:defRPr sz="4000" b="1" i="0">
                <a:solidFill>
                  <a:schemeClr val="bg1"/>
                </a:solidFill>
                <a:latin typeface="Mont Bold" pitchFamily="2" charset="0"/>
              </a:defRPr>
            </a:lvl1pPr>
          </a:lstStyle>
          <a:p>
            <a:r>
              <a:rPr lang="en-US"/>
              <a:t>Click to edit Master title style</a:t>
            </a:r>
          </a:p>
        </p:txBody>
      </p:sp>
      <p:sp>
        <p:nvSpPr>
          <p:cNvPr id="3" name="Content Placeholder 2"/>
          <p:cNvSpPr>
            <a:spLocks noGrp="1"/>
          </p:cNvSpPr>
          <p:nvPr>
            <p:ph sz="half" idx="1"/>
          </p:nvPr>
        </p:nvSpPr>
        <p:spPr>
          <a:xfrm>
            <a:off x="838200" y="1825625"/>
            <a:ext cx="5181600" cy="4351338"/>
          </a:xfrm>
          <a:prstGeom prst="rect">
            <a:avLst/>
          </a:prstGeom>
          <a:effectLst>
            <a:outerShdw blurRad="50800" dist="38100" dir="5400000" algn="t" rotWithShape="0">
              <a:prstClr val="black">
                <a:alpha val="40000"/>
              </a:prstClr>
            </a:outerShdw>
          </a:effectLst>
        </p:spPr>
        <p:txBody>
          <a:bodyPr/>
          <a:lstStyle>
            <a:lvl1pPr>
              <a:defRPr sz="2000" b="0" i="0">
                <a:solidFill>
                  <a:schemeClr val="bg1"/>
                </a:solidFill>
                <a:latin typeface="Mont Book" pitchFamily="2" charset="0"/>
              </a:defRPr>
            </a:lvl1pPr>
            <a:lvl2pPr>
              <a:defRPr sz="2000" b="0" i="0">
                <a:solidFill>
                  <a:schemeClr val="bg1"/>
                </a:solidFill>
                <a:latin typeface="Mont Book" pitchFamily="2" charset="0"/>
              </a:defRPr>
            </a:lvl2pPr>
            <a:lvl3pPr>
              <a:defRPr sz="2000" b="0" i="0">
                <a:solidFill>
                  <a:schemeClr val="bg1"/>
                </a:solidFill>
                <a:latin typeface="Mont Book" pitchFamily="2" charset="0"/>
              </a:defRPr>
            </a:lvl3pPr>
            <a:lvl4pPr>
              <a:defRPr sz="2000" b="0" i="0">
                <a:solidFill>
                  <a:schemeClr val="bg1"/>
                </a:solidFill>
                <a:latin typeface="Mont Book" pitchFamily="2" charset="0"/>
              </a:defRPr>
            </a:lvl4pPr>
            <a:lvl5pPr>
              <a:defRPr sz="2000" b="0" i="0">
                <a:solidFill>
                  <a:schemeClr val="bg1"/>
                </a:solidFill>
                <a:latin typeface="Mont Book"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a:effectLst>
            <a:outerShdw blurRad="50800" dist="38100" dir="5400000" algn="t" rotWithShape="0">
              <a:prstClr val="black">
                <a:alpha val="40000"/>
              </a:prstClr>
            </a:outerShdw>
          </a:effectLst>
        </p:spPr>
        <p:txBody>
          <a:bodyPr/>
          <a:lstStyle>
            <a:lvl1pPr>
              <a:defRPr sz="2000" b="1" i="0">
                <a:solidFill>
                  <a:schemeClr val="bg1"/>
                </a:solidFill>
                <a:latin typeface="Mont Bold" pitchFamily="2" charset="0"/>
              </a:defRPr>
            </a:lvl1pPr>
            <a:lvl2pPr>
              <a:defRPr sz="2000" b="1" i="0">
                <a:solidFill>
                  <a:schemeClr val="bg1"/>
                </a:solidFill>
                <a:latin typeface="Mont Bold" pitchFamily="2" charset="0"/>
              </a:defRPr>
            </a:lvl2pPr>
            <a:lvl3pPr>
              <a:defRPr sz="2000" b="1" i="0">
                <a:solidFill>
                  <a:schemeClr val="bg1"/>
                </a:solidFill>
                <a:latin typeface="Mont Bold" pitchFamily="2" charset="0"/>
              </a:defRPr>
            </a:lvl3pPr>
            <a:lvl4pPr>
              <a:defRPr sz="2000" b="1" i="0">
                <a:solidFill>
                  <a:schemeClr val="bg1"/>
                </a:solidFill>
                <a:latin typeface="Mont Bold" pitchFamily="2" charset="0"/>
              </a:defRPr>
            </a:lvl4pPr>
            <a:lvl5pPr>
              <a:defRPr sz="2000" b="1" i="0">
                <a:solidFill>
                  <a:schemeClr val="bg1"/>
                </a:solidFill>
                <a:latin typeface="Mont Bold"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3092039"/>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87532"/>
            <a:ext cx="10515600" cy="503156"/>
          </a:xfrm>
          <a:prstGeom prst="rect">
            <a:avLst/>
          </a:prstGeom>
          <a:effectLst>
            <a:outerShdw blurRad="50800" dist="38100" dir="5400000" algn="t" rotWithShape="0">
              <a:prstClr val="black">
                <a:alpha val="40000"/>
              </a:prstClr>
            </a:outerShdw>
          </a:effectLst>
        </p:spPr>
        <p:txBody>
          <a:bodyPr/>
          <a:lstStyle>
            <a:lvl1pPr>
              <a:defRPr sz="4000" b="1" i="0">
                <a:solidFill>
                  <a:schemeClr val="bg1"/>
                </a:solidFill>
                <a:latin typeface="Mont Bold" pitchFamily="2" charset="0"/>
              </a:defRPr>
            </a:lvl1p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a:effectLst>
            <a:outerShdw blurRad="50800" dist="38100" dir="5400000" algn="t" rotWithShape="0">
              <a:prstClr val="black">
                <a:alpha val="40000"/>
              </a:prstClr>
            </a:outerShdw>
          </a:effectLst>
        </p:spPr>
        <p:txBody>
          <a:bodyPr anchor="b"/>
          <a:lstStyle>
            <a:lvl1pPr marL="0" indent="0">
              <a:buNone/>
              <a:defRPr sz="2400" b="1" i="0">
                <a:solidFill>
                  <a:schemeClr val="bg1"/>
                </a:solidFill>
                <a:latin typeface="Mont SemiBold"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a:prstGeom prst="rect">
            <a:avLst/>
          </a:prstGeom>
          <a:effectLst>
            <a:outerShdw blurRad="50800" dist="38100" dir="5400000" algn="t" rotWithShape="0">
              <a:prstClr val="black">
                <a:alpha val="40000"/>
              </a:prstClr>
            </a:outerShdw>
          </a:effectLst>
        </p:spPr>
        <p:txBody>
          <a:bodyPr/>
          <a:lstStyle>
            <a:lvl1pPr>
              <a:defRPr sz="2000" b="1" i="0">
                <a:solidFill>
                  <a:schemeClr val="bg1"/>
                </a:solidFill>
                <a:latin typeface="Mont Bold" pitchFamily="2" charset="0"/>
              </a:defRPr>
            </a:lvl1pPr>
            <a:lvl2pPr>
              <a:defRPr sz="2000" b="1" i="0">
                <a:solidFill>
                  <a:schemeClr val="bg1"/>
                </a:solidFill>
                <a:latin typeface="Mont Bold" pitchFamily="2" charset="0"/>
              </a:defRPr>
            </a:lvl2pPr>
            <a:lvl3pPr>
              <a:defRPr sz="2000" b="1" i="0">
                <a:solidFill>
                  <a:schemeClr val="bg1"/>
                </a:solidFill>
                <a:latin typeface="Mont Bold" pitchFamily="2" charset="0"/>
              </a:defRPr>
            </a:lvl3pPr>
            <a:lvl4pPr>
              <a:defRPr sz="2000" b="1" i="0">
                <a:solidFill>
                  <a:schemeClr val="bg1"/>
                </a:solidFill>
                <a:latin typeface="Mont Bold" pitchFamily="2" charset="0"/>
              </a:defRPr>
            </a:lvl4pPr>
            <a:lvl5pPr>
              <a:defRPr sz="2000" b="1" i="0">
                <a:solidFill>
                  <a:schemeClr val="bg1"/>
                </a:solidFill>
                <a:latin typeface="Mont Bold"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a:effectLst>
            <a:outerShdw blurRad="50800" dist="38100" dir="5400000" algn="t" rotWithShape="0">
              <a:prstClr val="black">
                <a:alpha val="40000"/>
              </a:prstClr>
            </a:outerShdw>
          </a:effectLst>
        </p:spPr>
        <p:txBody>
          <a:bodyPr anchor="b"/>
          <a:lstStyle>
            <a:lvl1pPr marL="0" indent="0">
              <a:buNone/>
              <a:defRPr sz="2400" b="1" i="0">
                <a:solidFill>
                  <a:schemeClr val="bg1"/>
                </a:solidFill>
                <a:latin typeface="Mont SemiBold"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a:effectLst>
            <a:outerShdw blurRad="50800" dist="38100" dir="5400000" algn="t" rotWithShape="0">
              <a:prstClr val="black">
                <a:alpha val="40000"/>
              </a:prstClr>
            </a:outerShdw>
          </a:effectLst>
        </p:spPr>
        <p:txBody>
          <a:bodyPr/>
          <a:lstStyle>
            <a:lvl1pPr>
              <a:defRPr sz="2000" b="1" i="0">
                <a:solidFill>
                  <a:schemeClr val="bg1"/>
                </a:solidFill>
                <a:latin typeface="Mont Bold" pitchFamily="2" charset="0"/>
              </a:defRPr>
            </a:lvl1pPr>
            <a:lvl2pPr>
              <a:defRPr sz="2000" b="1" i="0">
                <a:solidFill>
                  <a:schemeClr val="bg1"/>
                </a:solidFill>
                <a:latin typeface="Mont Bold" pitchFamily="2" charset="0"/>
              </a:defRPr>
            </a:lvl2pPr>
            <a:lvl3pPr>
              <a:defRPr sz="2000" b="1" i="0">
                <a:solidFill>
                  <a:schemeClr val="bg1"/>
                </a:solidFill>
                <a:latin typeface="Mont Bold" pitchFamily="2" charset="0"/>
              </a:defRPr>
            </a:lvl3pPr>
            <a:lvl4pPr>
              <a:defRPr sz="2000" b="1" i="0">
                <a:solidFill>
                  <a:schemeClr val="bg1"/>
                </a:solidFill>
                <a:latin typeface="Mont Bold" pitchFamily="2" charset="0"/>
              </a:defRPr>
            </a:lvl4pPr>
            <a:lvl5pPr>
              <a:defRPr sz="2000" b="1" i="0">
                <a:solidFill>
                  <a:schemeClr val="bg1"/>
                </a:solidFill>
                <a:latin typeface="Mont Bold"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3172339"/>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1315151"/>
            <a:ext cx="10515600" cy="1325563"/>
          </a:xfrm>
          <a:prstGeom prst="rect">
            <a:avLst/>
          </a:prstGeom>
          <a:effectLst>
            <a:outerShdw blurRad="50800" dist="38100" dir="5400000" algn="t" rotWithShape="0">
              <a:prstClr val="black">
                <a:alpha val="40000"/>
              </a:prstClr>
            </a:outerShdw>
          </a:effectLst>
        </p:spPr>
        <p:txBody>
          <a:bodyPr/>
          <a:lstStyle>
            <a:lvl1pPr>
              <a:defRPr sz="4000" b="1" i="0">
                <a:solidFill>
                  <a:schemeClr val="bg1"/>
                </a:solidFill>
                <a:latin typeface="Mont Bold" pitchFamily="2" charset="0"/>
              </a:defRPr>
            </a:lvl1pPr>
          </a:lstStyle>
          <a:p>
            <a:r>
              <a:rPr lang="en-US"/>
              <a:t>Click to edit Master title style</a:t>
            </a:r>
          </a:p>
        </p:txBody>
      </p:sp>
    </p:spTree>
    <p:extLst>
      <p:ext uri="{BB962C8B-B14F-4D97-AF65-F5344CB8AC3E}">
        <p14:creationId xmlns:p14="http://schemas.microsoft.com/office/powerpoint/2010/main" val="321031255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6388984"/>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6612" y="1257300"/>
            <a:ext cx="3932237" cy="1600200"/>
          </a:xfrm>
          <a:prstGeom prst="rect">
            <a:avLst/>
          </a:prstGeom>
          <a:effectLst>
            <a:outerShdw blurRad="50800" dist="38100" dir="5400000" algn="t" rotWithShape="0">
              <a:prstClr val="black">
                <a:alpha val="40000"/>
              </a:prstClr>
            </a:outerShdw>
          </a:effectLst>
        </p:spPr>
        <p:txBody>
          <a:bodyPr anchor="b"/>
          <a:lstStyle>
            <a:lvl1pPr>
              <a:defRPr sz="3200" b="1" i="0">
                <a:solidFill>
                  <a:schemeClr val="bg1"/>
                </a:solidFill>
                <a:latin typeface="Mont Bold" pitchFamily="2" charset="0"/>
              </a:defRPr>
            </a:lvl1pPr>
          </a:lstStyle>
          <a:p>
            <a:r>
              <a:rPr lang="en-US"/>
              <a:t>Click to edit Master title style</a:t>
            </a:r>
          </a:p>
        </p:txBody>
      </p:sp>
      <p:sp>
        <p:nvSpPr>
          <p:cNvPr id="3" name="Content Placeholder 2"/>
          <p:cNvSpPr>
            <a:spLocks noGrp="1"/>
          </p:cNvSpPr>
          <p:nvPr>
            <p:ph idx="1"/>
          </p:nvPr>
        </p:nvSpPr>
        <p:spPr>
          <a:xfrm>
            <a:off x="5183188" y="1257300"/>
            <a:ext cx="6172200" cy="4603750"/>
          </a:xfrm>
          <a:prstGeom prst="rect">
            <a:avLst/>
          </a:prstGeom>
          <a:effectLst>
            <a:outerShdw blurRad="50800" dist="38100" dir="5400000" algn="t" rotWithShape="0">
              <a:prstClr val="black">
                <a:alpha val="40000"/>
              </a:prstClr>
            </a:outerShdw>
          </a:effectLst>
        </p:spPr>
        <p:txBody>
          <a:bodyPr/>
          <a:lstStyle>
            <a:lvl1pPr>
              <a:defRPr sz="2000" b="1" i="0">
                <a:solidFill>
                  <a:schemeClr val="bg1"/>
                </a:solidFill>
                <a:latin typeface="Mont Bold" pitchFamily="2" charset="0"/>
              </a:defRPr>
            </a:lvl1pPr>
            <a:lvl2pPr>
              <a:defRPr sz="2000" b="1" i="0">
                <a:solidFill>
                  <a:schemeClr val="bg1"/>
                </a:solidFill>
                <a:latin typeface="Mont Bold" pitchFamily="2" charset="0"/>
              </a:defRPr>
            </a:lvl2pPr>
            <a:lvl3pPr>
              <a:defRPr sz="2000" b="1" i="0">
                <a:solidFill>
                  <a:schemeClr val="bg1"/>
                </a:solidFill>
                <a:latin typeface="Mont Bold" pitchFamily="2" charset="0"/>
              </a:defRPr>
            </a:lvl3pPr>
            <a:lvl4pPr>
              <a:defRPr sz="2000" b="1" i="0">
                <a:solidFill>
                  <a:schemeClr val="bg1"/>
                </a:solidFill>
                <a:latin typeface="Mont Bold" pitchFamily="2" charset="0"/>
              </a:defRPr>
            </a:lvl4pPr>
            <a:lvl5pPr>
              <a:defRPr sz="2000" b="1" i="0">
                <a:solidFill>
                  <a:schemeClr val="bg1"/>
                </a:solidFill>
                <a:latin typeface="Mont Bold" pitchFamily="2"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956956"/>
            <a:ext cx="3932237" cy="2912032"/>
          </a:xfrm>
          <a:prstGeom prst="rect">
            <a:avLst/>
          </a:prstGeom>
          <a:effectLst>
            <a:outerShdw blurRad="50800" dist="38100" dir="5400000" algn="t" rotWithShape="0">
              <a:prstClr val="black">
                <a:alpha val="40000"/>
              </a:prstClr>
            </a:outerShdw>
          </a:effectLst>
        </p:spPr>
        <p:txBody>
          <a:bodyPr/>
          <a:lstStyle>
            <a:lvl1pPr marL="0" indent="0">
              <a:buNone/>
              <a:defRPr sz="1800" b="1" i="1">
                <a:solidFill>
                  <a:schemeClr val="bg1"/>
                </a:solidFill>
                <a:latin typeface="Mont SemiBold Italic"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17184145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257300"/>
            <a:ext cx="3932237" cy="1830284"/>
          </a:xfrm>
          <a:prstGeom prst="rect">
            <a:avLst/>
          </a:prstGeom>
          <a:effectLst>
            <a:outerShdw blurRad="50800" dist="38100" dir="5400000" algn="t" rotWithShape="0">
              <a:prstClr val="black">
                <a:alpha val="40000"/>
              </a:prstClr>
            </a:outerShdw>
          </a:effectLst>
        </p:spPr>
        <p:txBody>
          <a:bodyPr anchor="b"/>
          <a:lstStyle>
            <a:lvl1pPr>
              <a:defRPr sz="3200" b="1" i="0">
                <a:solidFill>
                  <a:schemeClr val="bg1"/>
                </a:solidFill>
                <a:latin typeface="Mont Bold" pitchFamily="2" charset="0"/>
              </a:defRPr>
            </a:lvl1pPr>
          </a:lstStyle>
          <a:p>
            <a:r>
              <a:rPr lang="en-US"/>
              <a:t>Click to edit Master title style</a:t>
            </a:r>
          </a:p>
        </p:txBody>
      </p:sp>
      <p:sp>
        <p:nvSpPr>
          <p:cNvPr id="3" name="Picture Placeholder 2"/>
          <p:cNvSpPr>
            <a:spLocks noGrp="1" noChangeAspect="1"/>
          </p:cNvSpPr>
          <p:nvPr>
            <p:ph type="pic" idx="1"/>
          </p:nvPr>
        </p:nvSpPr>
        <p:spPr>
          <a:xfrm>
            <a:off x="5183188" y="1257299"/>
            <a:ext cx="6172200" cy="5238503"/>
          </a:xfrm>
          <a:prstGeom prst="rect">
            <a:avLst/>
          </a:prstGeom>
          <a:effectLst>
            <a:outerShdw blurRad="50800" dist="38100" dir="5400000" algn="t" rotWithShape="0">
              <a:prstClr val="black">
                <a:alpha val="40000"/>
              </a:prstClr>
            </a:outerShdw>
          </a:effectLst>
        </p:spPr>
        <p:txBody>
          <a:bodyPr anchor="t"/>
          <a:lstStyle>
            <a:lvl1pPr marL="0" indent="0">
              <a:buNone/>
              <a:defRPr sz="3200" b="1" i="0">
                <a:solidFill>
                  <a:schemeClr val="bg1"/>
                </a:solidFill>
                <a:latin typeface="Mont SemiBold"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6612" y="3484314"/>
            <a:ext cx="3932237" cy="3011488"/>
          </a:xfrm>
          <a:prstGeom prst="rect">
            <a:avLst/>
          </a:prstGeom>
          <a:effectLst>
            <a:outerShdw blurRad="50800" dist="38100" dir="5400000" algn="t" rotWithShape="0">
              <a:prstClr val="black">
                <a:alpha val="40000"/>
              </a:prstClr>
            </a:outerShdw>
          </a:effectLst>
        </p:spPr>
        <p:txBody>
          <a:bodyPr/>
          <a:lstStyle>
            <a:lvl1pPr marL="0" indent="0">
              <a:buNone/>
              <a:defRPr sz="1600" b="1" i="1">
                <a:solidFill>
                  <a:schemeClr val="bg1"/>
                </a:solidFill>
                <a:latin typeface="Mont SemiBold Italic"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71895827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hyperlink" Target="https://creativecommons.org/licenses/by-nc/3.0/" TargetMode="External"/><Relationship Id="rId5" Type="http://schemas.openxmlformats.org/officeDocument/2006/relationships/hyperlink" Target="https://freepngimg.com/png/27184-ms-powerpoint-photo" TargetMode="Externa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mailto:Gtaylor@GwyneTaylorConsulting.com"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4386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000366-B2B9-E1CF-1923-021053F3929B}"/>
              </a:ext>
            </a:extLst>
          </p:cNvPr>
          <p:cNvSpPr>
            <a:spLocks noGrp="1"/>
          </p:cNvSpPr>
          <p:nvPr>
            <p:ph type="ctrTitle"/>
          </p:nvPr>
        </p:nvSpPr>
        <p:spPr>
          <a:xfrm>
            <a:off x="413657" y="2513013"/>
            <a:ext cx="11364686" cy="2387600"/>
          </a:xfrm>
          <a:prstGeom prst="rect">
            <a:avLst/>
          </a:prstGeom>
        </p:spPr>
        <p:txBody>
          <a:bodyPr lIns="91440" tIns="45720" rIns="91440" bIns="45720" anchor="t"/>
          <a:lstStyle/>
          <a:p>
            <a:r>
              <a:rPr lang="en-US" sz="6000" kern="0">
                <a:latin typeface="Calibri"/>
                <a:cs typeface="Times New Roman"/>
              </a:rPr>
              <a:t>“Fair is not when everyone gets the same thing, it's when everyone gets what they need.”</a:t>
            </a:r>
          </a:p>
        </p:txBody>
      </p:sp>
    </p:spTree>
    <p:extLst>
      <p:ext uri="{BB962C8B-B14F-4D97-AF65-F5344CB8AC3E}">
        <p14:creationId xmlns:p14="http://schemas.microsoft.com/office/powerpoint/2010/main" val="3959389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E271239-016C-45E8-0FD0-9384B7A94B96}"/>
              </a:ext>
            </a:extLst>
          </p:cNvPr>
          <p:cNvSpPr>
            <a:spLocks noGrp="1"/>
          </p:cNvSpPr>
          <p:nvPr>
            <p:ph type="title"/>
          </p:nvPr>
        </p:nvSpPr>
        <p:spPr>
          <a:xfrm>
            <a:off x="651769" y="1313400"/>
            <a:ext cx="10515600" cy="2009395"/>
          </a:xfrm>
          <a:effectLst>
            <a:outerShdw blurRad="50800" dist="38100" dir="5400000" algn="t" rotWithShape="0">
              <a:prstClr val="black">
                <a:alpha val="40000"/>
              </a:prstClr>
            </a:outerShdw>
          </a:effectLst>
        </p:spPr>
        <p:txBody>
          <a:bodyPr/>
          <a:lstStyle/>
          <a:p>
            <a:r>
              <a:rPr lang="en-US">
                <a:latin typeface="+mn-lt"/>
              </a:rPr>
              <a:t>Identifying and Retaining Key Proposal Processes</a:t>
            </a:r>
            <a:br>
              <a:rPr lang="en-US">
                <a:latin typeface="+mn-lt"/>
              </a:rPr>
            </a:br>
            <a:br>
              <a:rPr lang="en-US">
                <a:latin typeface="+mn-lt"/>
              </a:rPr>
            </a:br>
            <a:r>
              <a:rPr lang="en-US">
                <a:latin typeface="+mn-lt"/>
              </a:rPr>
              <a:t>What are the critical few things you must do?</a:t>
            </a:r>
            <a:br>
              <a:rPr lang="en-US">
                <a:latin typeface="+mn-lt"/>
              </a:rPr>
            </a:br>
            <a:endParaRPr lang="en-US">
              <a:latin typeface="+mn-lt"/>
            </a:endParaRPr>
          </a:p>
        </p:txBody>
      </p:sp>
      <p:sp>
        <p:nvSpPr>
          <p:cNvPr id="2" name="Content Placeholder 5">
            <a:extLst>
              <a:ext uri="{FF2B5EF4-FFF2-40B4-BE49-F238E27FC236}">
                <a16:creationId xmlns:a16="http://schemas.microsoft.com/office/drawing/2014/main" id="{AEA09AD3-823B-C75B-860F-B1B6F56BA81B}"/>
              </a:ext>
            </a:extLst>
          </p:cNvPr>
          <p:cNvSpPr>
            <a:spLocks noGrp="1"/>
          </p:cNvSpPr>
          <p:nvPr>
            <p:ph sz="half" idx="1"/>
          </p:nvPr>
        </p:nvSpPr>
        <p:spPr>
          <a:xfrm>
            <a:off x="651769" y="3193910"/>
            <a:ext cx="5181600" cy="2582602"/>
          </a:xfrm>
          <a:effectLst>
            <a:outerShdw blurRad="50800" dist="38100" dir="5400000" algn="t" rotWithShape="0">
              <a:prstClr val="black">
                <a:alpha val="40000"/>
              </a:prstClr>
            </a:outerShdw>
          </a:effectLst>
        </p:spPr>
        <p:txBody>
          <a:bodyPr/>
          <a:lstStyle/>
          <a:p>
            <a:r>
              <a:rPr lang="en-US" sz="3200" b="1">
                <a:latin typeface="+mn-lt"/>
              </a:rPr>
              <a:t>Communicate</a:t>
            </a:r>
          </a:p>
          <a:p>
            <a:r>
              <a:rPr lang="en-US" sz="3200" b="1">
                <a:latin typeface="+mn-lt"/>
              </a:rPr>
              <a:t>Capture Plan</a:t>
            </a:r>
          </a:p>
          <a:p>
            <a:r>
              <a:rPr lang="en-US" sz="3200" b="1">
                <a:latin typeface="+mn-lt"/>
              </a:rPr>
              <a:t>Proposal Preparation</a:t>
            </a:r>
          </a:p>
          <a:p>
            <a:r>
              <a:rPr lang="en-US" sz="3200" b="1">
                <a:latin typeface="+mn-lt"/>
              </a:rPr>
              <a:t>Section L&amp;M agreement</a:t>
            </a:r>
          </a:p>
          <a:p>
            <a:r>
              <a:rPr lang="en-US" sz="3200" b="1">
                <a:latin typeface="+mn-lt"/>
              </a:rPr>
              <a:t>Annotated Outline</a:t>
            </a:r>
          </a:p>
          <a:p>
            <a:endParaRPr lang="en-US">
              <a:latin typeface="+mn-lt"/>
            </a:endParaRPr>
          </a:p>
        </p:txBody>
      </p:sp>
      <p:sp>
        <p:nvSpPr>
          <p:cNvPr id="7" name="Content Placeholder 6">
            <a:extLst>
              <a:ext uri="{FF2B5EF4-FFF2-40B4-BE49-F238E27FC236}">
                <a16:creationId xmlns:a16="http://schemas.microsoft.com/office/drawing/2014/main" id="{7D34B931-D635-3396-631D-5470E0122943}"/>
              </a:ext>
            </a:extLst>
          </p:cNvPr>
          <p:cNvSpPr>
            <a:spLocks noGrp="1"/>
          </p:cNvSpPr>
          <p:nvPr>
            <p:ph sz="half" idx="2"/>
          </p:nvPr>
        </p:nvSpPr>
        <p:spPr>
          <a:xfrm>
            <a:off x="5833369" y="3193910"/>
            <a:ext cx="5181600" cy="2009396"/>
          </a:xfrm>
        </p:spPr>
        <p:txBody>
          <a:bodyPr/>
          <a:lstStyle/>
          <a:p>
            <a:r>
              <a:rPr lang="en-US" sz="3200">
                <a:latin typeface="+mn-lt"/>
              </a:rPr>
              <a:t>Tracker</a:t>
            </a:r>
          </a:p>
          <a:p>
            <a:r>
              <a:rPr lang="en-US" sz="3200">
                <a:latin typeface="+mn-lt"/>
              </a:rPr>
              <a:t>Status Updates </a:t>
            </a:r>
          </a:p>
          <a:p>
            <a:r>
              <a:rPr lang="en-US" sz="3200">
                <a:latin typeface="+mn-lt"/>
              </a:rPr>
              <a:t>Compliance Review</a:t>
            </a:r>
          </a:p>
          <a:p>
            <a:r>
              <a:rPr lang="en-US" sz="3200">
                <a:latin typeface="+mn-lt"/>
              </a:rPr>
              <a:t>Story Review</a:t>
            </a:r>
          </a:p>
          <a:p>
            <a:r>
              <a:rPr lang="en-US" sz="3200">
                <a:latin typeface="+mn-lt"/>
              </a:rPr>
              <a:t>Corporate Sign off</a:t>
            </a:r>
          </a:p>
          <a:p>
            <a:endParaRPr lang="en-GB">
              <a:latin typeface="+mn-lt"/>
            </a:endParaRPr>
          </a:p>
        </p:txBody>
      </p:sp>
    </p:spTree>
    <p:extLst>
      <p:ext uri="{BB962C8B-B14F-4D97-AF65-F5344CB8AC3E}">
        <p14:creationId xmlns:p14="http://schemas.microsoft.com/office/powerpoint/2010/main" val="1028367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BC963-591C-FA9F-0517-0238B0652420}"/>
              </a:ext>
            </a:extLst>
          </p:cNvPr>
          <p:cNvSpPr>
            <a:spLocks noGrp="1"/>
          </p:cNvSpPr>
          <p:nvPr>
            <p:ph type="title"/>
          </p:nvPr>
        </p:nvSpPr>
        <p:spPr>
          <a:xfrm>
            <a:off x="642891" y="1288471"/>
            <a:ext cx="10515600" cy="515031"/>
          </a:xfrm>
        </p:spPr>
        <p:txBody>
          <a:bodyPr/>
          <a:lstStyle/>
          <a:p>
            <a:r>
              <a:rPr lang="en-US">
                <a:latin typeface="Calibri" panose="020F0502020204030204" pitchFamily="34" charset="0"/>
                <a:cs typeface="Calibri" panose="020F0502020204030204" pitchFamily="34" charset="0"/>
              </a:rPr>
              <a:t>Case Study – Capture Message Plan (Sec L &amp; M)</a:t>
            </a:r>
            <a:endParaRPr lang="en-GB">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5D70ABF6-2A5D-AD45-6B27-E8E9EF542E36}"/>
              </a:ext>
            </a:extLst>
          </p:cNvPr>
          <p:cNvSpPr>
            <a:spLocks noGrp="1"/>
          </p:cNvSpPr>
          <p:nvPr>
            <p:ph idx="1"/>
          </p:nvPr>
        </p:nvSpPr>
        <p:spPr>
          <a:xfrm>
            <a:off x="666751" y="2299820"/>
            <a:ext cx="4930940" cy="1903254"/>
          </a:xfrm>
        </p:spPr>
        <p:txBody>
          <a:bodyPr/>
          <a:lstStyle/>
          <a:p>
            <a:r>
              <a:rPr lang="en-US" sz="3200">
                <a:latin typeface="+mn-lt"/>
              </a:rPr>
              <a:t>What are they asking?</a:t>
            </a:r>
          </a:p>
          <a:p>
            <a:r>
              <a:rPr lang="en-US" sz="3200">
                <a:latin typeface="+mn-lt"/>
              </a:rPr>
              <a:t>Why are they asking? </a:t>
            </a:r>
          </a:p>
          <a:p>
            <a:r>
              <a:rPr lang="en-US" sz="3200">
                <a:latin typeface="+mn-lt"/>
              </a:rPr>
              <a:t>What is your message?</a:t>
            </a:r>
            <a:endParaRPr lang="en-GB" sz="3200">
              <a:latin typeface="+mn-lt"/>
            </a:endParaRPr>
          </a:p>
        </p:txBody>
      </p:sp>
      <p:pic>
        <p:nvPicPr>
          <p:cNvPr id="5" name="Picture 4" descr="Teacher pointing to whiteboard">
            <a:extLst>
              <a:ext uri="{FF2B5EF4-FFF2-40B4-BE49-F238E27FC236}">
                <a16:creationId xmlns:a16="http://schemas.microsoft.com/office/drawing/2014/main" id="{FE7E4596-152C-D5A5-F35B-260C11306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97691" y="2085975"/>
            <a:ext cx="4252999" cy="2834640"/>
          </a:xfrm>
          <a:prstGeom prst="rect">
            <a:avLst/>
          </a:prstGeom>
        </p:spPr>
      </p:pic>
    </p:spTree>
    <p:extLst>
      <p:ext uri="{BB962C8B-B14F-4D97-AF65-F5344CB8AC3E}">
        <p14:creationId xmlns:p14="http://schemas.microsoft.com/office/powerpoint/2010/main" val="284069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2DC637-B09A-EAB1-4A47-6F9C5081792C}"/>
              </a:ext>
            </a:extLst>
          </p:cNvPr>
          <p:cNvSpPr/>
          <p:nvPr/>
        </p:nvSpPr>
        <p:spPr>
          <a:xfrm>
            <a:off x="0" y="2076450"/>
            <a:ext cx="12192000" cy="3162300"/>
          </a:xfrm>
          <a:prstGeom prst="rect">
            <a:avLst/>
          </a:prstGeom>
          <a:solidFill>
            <a:srgbClr val="501335">
              <a:alpha val="4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565E8F2F-1EBB-560A-9A7C-7914E2D5CFA4}"/>
              </a:ext>
            </a:extLst>
          </p:cNvPr>
          <p:cNvSpPr>
            <a:spLocks noGrp="1"/>
          </p:cNvSpPr>
          <p:nvPr>
            <p:ph type="ctrTitle"/>
          </p:nvPr>
        </p:nvSpPr>
        <p:spPr>
          <a:xfrm>
            <a:off x="277957" y="2544763"/>
            <a:ext cx="11364686" cy="2387600"/>
          </a:xfrm>
        </p:spPr>
        <p:txBody>
          <a:bodyPr/>
          <a:lstStyle/>
          <a:p>
            <a:r>
              <a:rPr lang="en-US" sz="6000">
                <a:effectLst/>
                <a:latin typeface="Calibri" panose="020F0502020204030204" pitchFamily="34" charset="0"/>
                <a:ea typeface="Calibri" panose="020F0502020204030204" pitchFamily="34" charset="0"/>
                <a:cs typeface="Times New Roman" panose="02020603050405020304" pitchFamily="18" charset="0"/>
              </a:rPr>
              <a:t>Streamlining and Modifying Processes for Smaller </a:t>
            </a:r>
            <a:r>
              <a:rPr lang="en-US" sz="6000">
                <a:latin typeface="Calibri" panose="020F0502020204030204" pitchFamily="34" charset="0"/>
                <a:ea typeface="Calibri" panose="020F0502020204030204" pitchFamily="34" charset="0"/>
                <a:cs typeface="Times New Roman" panose="02020603050405020304" pitchFamily="18" charset="0"/>
              </a:rPr>
              <a:t>T</a:t>
            </a:r>
            <a:r>
              <a:rPr lang="en-US" sz="6000">
                <a:effectLst/>
                <a:latin typeface="Calibri" panose="020F0502020204030204" pitchFamily="34" charset="0"/>
                <a:ea typeface="Calibri" panose="020F0502020204030204" pitchFamily="34" charset="0"/>
                <a:cs typeface="Times New Roman" panose="02020603050405020304" pitchFamily="18" charset="0"/>
              </a:rPr>
              <a:t>eams </a:t>
            </a:r>
            <a:r>
              <a:rPr lang="en-US" sz="6000">
                <a:latin typeface="Calibri" panose="020F0502020204030204" pitchFamily="34" charset="0"/>
                <a:ea typeface="Calibri" panose="020F0502020204030204" pitchFamily="34" charset="0"/>
                <a:cs typeface="Times New Roman" panose="02020603050405020304" pitchFamily="18" charset="0"/>
              </a:rPr>
              <a:t>or</a:t>
            </a:r>
            <a:r>
              <a:rPr lang="en-US" sz="6000">
                <a:effectLst/>
                <a:latin typeface="Calibri" panose="020F0502020204030204" pitchFamily="34" charset="0"/>
                <a:ea typeface="Calibri" panose="020F0502020204030204" pitchFamily="34" charset="0"/>
                <a:cs typeface="Times New Roman" panose="02020603050405020304" pitchFamily="18" charset="0"/>
              </a:rPr>
              <a:t> Quick Turnarounds</a:t>
            </a:r>
            <a:endParaRPr lang="en-US" sz="8000" b="0"/>
          </a:p>
        </p:txBody>
      </p:sp>
    </p:spTree>
    <p:extLst>
      <p:ext uri="{BB962C8B-B14F-4D97-AF65-F5344CB8AC3E}">
        <p14:creationId xmlns:p14="http://schemas.microsoft.com/office/powerpoint/2010/main" val="3595648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9E797-1E72-901E-73ED-5D65F6C26780}"/>
              </a:ext>
            </a:extLst>
          </p:cNvPr>
          <p:cNvSpPr>
            <a:spLocks noGrp="1"/>
          </p:cNvSpPr>
          <p:nvPr>
            <p:ph type="ctrTitle"/>
          </p:nvPr>
        </p:nvSpPr>
        <p:spPr>
          <a:xfrm>
            <a:off x="413657" y="2936081"/>
            <a:ext cx="11364686" cy="985838"/>
          </a:xfrm>
        </p:spPr>
        <p:txBody>
          <a:bodyPr/>
          <a:lstStyle/>
          <a:p>
            <a:r>
              <a:rPr lang="en-US" sz="6000">
                <a:latin typeface="+mn-lt"/>
              </a:rPr>
              <a:t>This NOT That</a:t>
            </a:r>
            <a:endParaRPr lang="en-GB" sz="6000">
              <a:latin typeface="+mn-lt"/>
            </a:endParaRPr>
          </a:p>
        </p:txBody>
      </p:sp>
    </p:spTree>
    <p:extLst>
      <p:ext uri="{BB962C8B-B14F-4D97-AF65-F5344CB8AC3E}">
        <p14:creationId xmlns:p14="http://schemas.microsoft.com/office/powerpoint/2010/main" val="896296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7BCD53-7B14-8CE0-3866-0C9A974D4729}"/>
              </a:ext>
            </a:extLst>
          </p:cNvPr>
          <p:cNvSpPr>
            <a:spLocks noGrp="1"/>
          </p:cNvSpPr>
          <p:nvPr>
            <p:ph type="title"/>
          </p:nvPr>
        </p:nvSpPr>
        <p:spPr>
          <a:xfrm>
            <a:off x="648475" y="1283072"/>
            <a:ext cx="10515600" cy="503156"/>
          </a:xfrm>
        </p:spPr>
        <p:txBody>
          <a:bodyPr lIns="91440" tIns="45720" rIns="91440" bIns="45720" anchor="t"/>
          <a:lstStyle/>
          <a:p>
            <a:r>
              <a:rPr lang="en-US">
                <a:latin typeface="+mn-lt"/>
              </a:rPr>
              <a:t>Document</a:t>
            </a:r>
            <a:r>
              <a:rPr lang="en-US">
                <a:latin typeface="Mont Bold"/>
              </a:rPr>
              <a:t> </a:t>
            </a:r>
            <a:r>
              <a:rPr lang="en-US">
                <a:latin typeface="Calibri"/>
                <a:ea typeface="Calibri"/>
                <a:cs typeface="Calibri"/>
              </a:rPr>
              <a:t>Control</a:t>
            </a:r>
            <a:endParaRPr lang="en-GB">
              <a:latin typeface="Calibri"/>
              <a:ea typeface="Calibri"/>
              <a:cs typeface="Calibri"/>
            </a:endParaRPr>
          </a:p>
        </p:txBody>
      </p:sp>
      <p:sp>
        <p:nvSpPr>
          <p:cNvPr id="5" name="Text Placeholder 4">
            <a:extLst>
              <a:ext uri="{FF2B5EF4-FFF2-40B4-BE49-F238E27FC236}">
                <a16:creationId xmlns:a16="http://schemas.microsoft.com/office/drawing/2014/main" id="{93216FB2-751F-B821-9713-90D671FCEF01}"/>
              </a:ext>
            </a:extLst>
          </p:cNvPr>
          <p:cNvSpPr>
            <a:spLocks noGrp="1"/>
          </p:cNvSpPr>
          <p:nvPr>
            <p:ph type="body" idx="1"/>
          </p:nvPr>
        </p:nvSpPr>
        <p:spPr>
          <a:xfrm>
            <a:off x="648478" y="2288305"/>
            <a:ext cx="1149031" cy="503156"/>
          </a:xfrm>
        </p:spPr>
        <p:txBody>
          <a:bodyPr/>
          <a:lstStyle/>
          <a:p>
            <a:r>
              <a:rPr lang="en-US" sz="3200">
                <a:latin typeface="+mn-lt"/>
              </a:rPr>
              <a:t>This </a:t>
            </a:r>
            <a:endParaRPr lang="en-GB" sz="3200">
              <a:latin typeface="+mn-lt"/>
            </a:endParaRPr>
          </a:p>
        </p:txBody>
      </p:sp>
      <p:sp>
        <p:nvSpPr>
          <p:cNvPr id="7" name="Text Placeholder 6">
            <a:extLst>
              <a:ext uri="{FF2B5EF4-FFF2-40B4-BE49-F238E27FC236}">
                <a16:creationId xmlns:a16="http://schemas.microsoft.com/office/drawing/2014/main" id="{D60D537F-F76D-F111-87EC-05936729C436}"/>
              </a:ext>
            </a:extLst>
          </p:cNvPr>
          <p:cNvSpPr>
            <a:spLocks noGrp="1"/>
          </p:cNvSpPr>
          <p:nvPr>
            <p:ph type="body" sz="quarter" idx="3"/>
          </p:nvPr>
        </p:nvSpPr>
        <p:spPr>
          <a:xfrm>
            <a:off x="5363669" y="2280682"/>
            <a:ext cx="2125980" cy="503156"/>
          </a:xfrm>
        </p:spPr>
        <p:txBody>
          <a:bodyPr/>
          <a:lstStyle/>
          <a:p>
            <a:r>
              <a:rPr lang="en-US" sz="3200">
                <a:latin typeface="+mn-lt"/>
              </a:rPr>
              <a:t>Not That</a:t>
            </a:r>
            <a:endParaRPr lang="en-GB" sz="3200">
              <a:latin typeface="+mn-lt"/>
            </a:endParaRPr>
          </a:p>
        </p:txBody>
      </p:sp>
      <p:pic>
        <p:nvPicPr>
          <p:cNvPr id="14" name="Content Placeholder 13">
            <a:extLst>
              <a:ext uri="{FF2B5EF4-FFF2-40B4-BE49-F238E27FC236}">
                <a16:creationId xmlns:a16="http://schemas.microsoft.com/office/drawing/2014/main" id="{4BA3B17E-DE27-5CD2-5AEB-49E0754C8FA4}"/>
              </a:ext>
            </a:extLst>
          </p:cNvPr>
          <p:cNvPicPr>
            <a:picLocks noGrp="1" noChangeAspect="1"/>
          </p:cNvPicPr>
          <p:nvPr>
            <p:ph sz="quarter" idx="4"/>
          </p:nvPr>
        </p:nvPicPr>
        <p:blipFill rotWithShape="1">
          <a:blip r:embed="rId3"/>
          <a:srcRect t="5136"/>
          <a:stretch/>
        </p:blipFill>
        <p:spPr>
          <a:xfrm>
            <a:off x="5498289" y="2834639"/>
            <a:ext cx="5183188" cy="2582886"/>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pic>
        <p:nvPicPr>
          <p:cNvPr id="19" name="Content Placeholder 18" descr="A screenshot of a computer&#10;&#10;Description automatically generated">
            <a:extLst>
              <a:ext uri="{FF2B5EF4-FFF2-40B4-BE49-F238E27FC236}">
                <a16:creationId xmlns:a16="http://schemas.microsoft.com/office/drawing/2014/main" id="{B5B10540-AE3A-66E2-F0FE-A7745BF80501}"/>
              </a:ext>
            </a:extLst>
          </p:cNvPr>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4067" t="1596" r="4427" b="15235"/>
          <a:stretch/>
        </p:blipFill>
        <p:spPr>
          <a:xfrm>
            <a:off x="776429" y="2834639"/>
            <a:ext cx="4419600" cy="2582887"/>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sp>
        <p:nvSpPr>
          <p:cNvPr id="2" name="Rectangle 1">
            <a:extLst>
              <a:ext uri="{FF2B5EF4-FFF2-40B4-BE49-F238E27FC236}">
                <a16:creationId xmlns:a16="http://schemas.microsoft.com/office/drawing/2014/main" id="{0763C00C-06C9-C8C2-DE3C-1D182861159E}"/>
              </a:ext>
            </a:extLst>
          </p:cNvPr>
          <p:cNvSpPr/>
          <p:nvPr/>
        </p:nvSpPr>
        <p:spPr>
          <a:xfrm>
            <a:off x="2666189" y="2918460"/>
            <a:ext cx="723900" cy="160020"/>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02758DB-D8EB-A71F-A2D8-06887BE71212}"/>
              </a:ext>
            </a:extLst>
          </p:cNvPr>
          <p:cNvSpPr/>
          <p:nvPr/>
        </p:nvSpPr>
        <p:spPr>
          <a:xfrm>
            <a:off x="3489149" y="2915681"/>
            <a:ext cx="723900" cy="160020"/>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11DB255-5B29-2B28-40BB-FA41F42468F6}"/>
              </a:ext>
            </a:extLst>
          </p:cNvPr>
          <p:cNvSpPr/>
          <p:nvPr/>
        </p:nvSpPr>
        <p:spPr>
          <a:xfrm>
            <a:off x="7101029" y="3429000"/>
            <a:ext cx="292100" cy="24584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0A3865C-23DC-A328-452A-0B666F603735}"/>
              </a:ext>
            </a:extLst>
          </p:cNvPr>
          <p:cNvSpPr/>
          <p:nvPr/>
        </p:nvSpPr>
        <p:spPr>
          <a:xfrm>
            <a:off x="8739995" y="2880169"/>
            <a:ext cx="723900" cy="160020"/>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7250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7BCD53-7B14-8CE0-3866-0C9A974D4729}"/>
              </a:ext>
            </a:extLst>
          </p:cNvPr>
          <p:cNvSpPr>
            <a:spLocks noGrp="1"/>
          </p:cNvSpPr>
          <p:nvPr>
            <p:ph type="title"/>
          </p:nvPr>
        </p:nvSpPr>
        <p:spPr>
          <a:xfrm>
            <a:off x="646176" y="1260169"/>
            <a:ext cx="10515600" cy="503156"/>
          </a:xfrm>
        </p:spPr>
        <p:txBody>
          <a:bodyPr/>
          <a:lstStyle/>
          <a:p>
            <a:r>
              <a:rPr lang="en-US">
                <a:latin typeface="+mn-lt"/>
              </a:rPr>
              <a:t>Review Input</a:t>
            </a:r>
            <a:endParaRPr lang="en-GB">
              <a:latin typeface="+mn-lt"/>
            </a:endParaRPr>
          </a:p>
        </p:txBody>
      </p:sp>
      <p:pic>
        <p:nvPicPr>
          <p:cNvPr id="10" name="Content Placeholder 9">
            <a:extLst>
              <a:ext uri="{FF2B5EF4-FFF2-40B4-BE49-F238E27FC236}">
                <a16:creationId xmlns:a16="http://schemas.microsoft.com/office/drawing/2014/main" id="{2C85B921-E2E2-1804-66BF-5B38B9224BC7}"/>
              </a:ext>
            </a:extLst>
          </p:cNvPr>
          <p:cNvPicPr>
            <a:picLocks noGrp="1" noChangeAspect="1"/>
          </p:cNvPicPr>
          <p:nvPr>
            <p:ph sz="half" idx="2"/>
          </p:nvPr>
        </p:nvPicPr>
        <p:blipFill rotWithShape="1">
          <a:blip r:embed="rId3"/>
          <a:srcRect l="673"/>
          <a:stretch/>
        </p:blipFill>
        <p:spPr>
          <a:xfrm>
            <a:off x="834723" y="2778245"/>
            <a:ext cx="5148263" cy="1279566"/>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pic>
        <p:nvPicPr>
          <p:cNvPr id="3" name="Content Placeholder 2">
            <a:extLst>
              <a:ext uri="{FF2B5EF4-FFF2-40B4-BE49-F238E27FC236}">
                <a16:creationId xmlns:a16="http://schemas.microsoft.com/office/drawing/2014/main" id="{F2EE5623-6DD6-EF11-2C84-322E20EF2935}"/>
              </a:ext>
            </a:extLst>
          </p:cNvPr>
          <p:cNvPicPr>
            <a:picLocks noGrp="1" noChangeAspect="1"/>
          </p:cNvPicPr>
          <p:nvPr>
            <p:ph sz="quarter" idx="4"/>
          </p:nvPr>
        </p:nvPicPr>
        <p:blipFill>
          <a:blip r:embed="rId4"/>
          <a:stretch>
            <a:fillRect/>
          </a:stretch>
        </p:blipFill>
        <p:spPr>
          <a:xfrm>
            <a:off x="6358590" y="2778245"/>
            <a:ext cx="5183188" cy="2923427"/>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sp>
        <p:nvSpPr>
          <p:cNvPr id="2" name="Text Placeholder 4">
            <a:extLst>
              <a:ext uri="{FF2B5EF4-FFF2-40B4-BE49-F238E27FC236}">
                <a16:creationId xmlns:a16="http://schemas.microsoft.com/office/drawing/2014/main" id="{52465E37-DA19-6A4D-61E2-934B1D6527F1}"/>
              </a:ext>
            </a:extLst>
          </p:cNvPr>
          <p:cNvSpPr txBox="1">
            <a:spLocks/>
          </p:cNvSpPr>
          <p:nvPr/>
        </p:nvSpPr>
        <p:spPr>
          <a:xfrm>
            <a:off x="681688" y="2275089"/>
            <a:ext cx="1149031" cy="503156"/>
          </a:xfrm>
          <a:prstGeom prst="rect">
            <a:avLst/>
          </a:prstGeom>
          <a:effectLst>
            <a:outerShdw blurRad="50800" dist="38100" dir="5400000" algn="t" rotWithShape="0">
              <a:prstClr val="black">
                <a:alpha val="40000"/>
              </a:prstClr>
            </a:outerShdw>
          </a:effectLst>
        </p:spPr>
        <p:txBody>
          <a:bodyPr anchor="b"/>
          <a:lstStyle>
            <a:lvl1pPr marL="0" indent="0" algn="l" defTabSz="914400" rtl="0" eaLnBrk="1" latinLnBrk="0" hangingPunct="1">
              <a:lnSpc>
                <a:spcPct val="90000"/>
              </a:lnSpc>
              <a:spcBef>
                <a:spcPts val="1000"/>
              </a:spcBef>
              <a:buFont typeface="Arial" panose="020B0604020202020204" pitchFamily="34" charset="0"/>
              <a:buNone/>
              <a:defRPr sz="2400" b="1" i="0" kern="1200">
                <a:solidFill>
                  <a:schemeClr val="bg1"/>
                </a:solidFill>
                <a:latin typeface="Mont SemiBold"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3200">
                <a:latin typeface="+mn-lt"/>
              </a:rPr>
              <a:t>This </a:t>
            </a:r>
            <a:endParaRPr lang="en-GB" sz="3200">
              <a:latin typeface="+mn-lt"/>
            </a:endParaRPr>
          </a:p>
        </p:txBody>
      </p:sp>
      <p:sp>
        <p:nvSpPr>
          <p:cNvPr id="6" name="Text Placeholder 6">
            <a:extLst>
              <a:ext uri="{FF2B5EF4-FFF2-40B4-BE49-F238E27FC236}">
                <a16:creationId xmlns:a16="http://schemas.microsoft.com/office/drawing/2014/main" id="{BA1C1CF4-0664-7B9F-0D2C-0522328658A0}"/>
              </a:ext>
            </a:extLst>
          </p:cNvPr>
          <p:cNvSpPr txBox="1">
            <a:spLocks/>
          </p:cNvSpPr>
          <p:nvPr/>
        </p:nvSpPr>
        <p:spPr>
          <a:xfrm>
            <a:off x="6259528" y="2275089"/>
            <a:ext cx="2125980" cy="503156"/>
          </a:xfrm>
          <a:prstGeom prst="rect">
            <a:avLst/>
          </a:prstGeom>
          <a:effectLst>
            <a:outerShdw blurRad="50800" dist="38100" dir="5400000" algn="t" rotWithShape="0">
              <a:prstClr val="black">
                <a:alpha val="40000"/>
              </a:prstClr>
            </a:outerShdw>
          </a:effectLst>
        </p:spPr>
        <p:txBody>
          <a:bodyPr anchor="b"/>
          <a:lstStyle>
            <a:lvl1pPr marL="0" indent="0" algn="l" defTabSz="914400" rtl="0" eaLnBrk="1" latinLnBrk="0" hangingPunct="1">
              <a:lnSpc>
                <a:spcPct val="90000"/>
              </a:lnSpc>
              <a:spcBef>
                <a:spcPts val="1000"/>
              </a:spcBef>
              <a:buFont typeface="Arial" panose="020B0604020202020204" pitchFamily="34" charset="0"/>
              <a:buNone/>
              <a:defRPr sz="2400" b="1" i="0" kern="1200">
                <a:solidFill>
                  <a:schemeClr val="bg1"/>
                </a:solidFill>
                <a:latin typeface="Mont SemiBold"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3200">
                <a:latin typeface="+mn-lt"/>
              </a:rPr>
              <a:t>Not That</a:t>
            </a:r>
            <a:endParaRPr lang="en-GB" sz="3200">
              <a:latin typeface="+mn-lt"/>
            </a:endParaRPr>
          </a:p>
        </p:txBody>
      </p:sp>
    </p:spTree>
    <p:extLst>
      <p:ext uri="{BB962C8B-B14F-4D97-AF65-F5344CB8AC3E}">
        <p14:creationId xmlns:p14="http://schemas.microsoft.com/office/powerpoint/2010/main" val="1121531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B62641B5-98A6-C944-EC47-F5E7014FE754}"/>
              </a:ext>
            </a:extLst>
          </p:cNvPr>
          <p:cNvPicPr>
            <a:picLocks noGrp="1" noChangeAspect="1"/>
          </p:cNvPicPr>
          <p:nvPr>
            <p:ph idx="1"/>
          </p:nvPr>
        </p:nvPicPr>
        <p:blipFill rotWithShape="1">
          <a:blip r:embed="rId3"/>
          <a:srcRect l="-96" t="2752" r="7400" b="4530"/>
          <a:stretch/>
        </p:blipFill>
        <p:spPr>
          <a:xfrm>
            <a:off x="798991" y="2787123"/>
            <a:ext cx="6496145" cy="2795190"/>
          </a:xfrm>
          <a:prstGeom prst="rect">
            <a:avLst/>
          </a:prstGeom>
          <a:ln w="38100" cap="sq">
            <a:noFill/>
            <a:prstDash val="solid"/>
            <a:miter lim="800000"/>
          </a:ln>
          <a:effectLst>
            <a:outerShdw blurRad="50800" dist="38100" dir="2700000" algn="tl" rotWithShape="0">
              <a:srgbClr val="000000">
                <a:alpha val="43000"/>
              </a:srgbClr>
            </a:outerShdw>
          </a:effectLst>
        </p:spPr>
      </p:pic>
      <p:pic>
        <p:nvPicPr>
          <p:cNvPr id="8" name="Picture 7" descr="Logo&#10;&#10;Description automatically generated">
            <a:extLst>
              <a:ext uri="{FF2B5EF4-FFF2-40B4-BE49-F238E27FC236}">
                <a16:creationId xmlns:a16="http://schemas.microsoft.com/office/drawing/2014/main" id="{B7071F06-C51A-9B15-8386-F53A6AA27CE6}"/>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7452224" y="2749110"/>
            <a:ext cx="2927966" cy="2833203"/>
          </a:xfrm>
          <a:prstGeom prst="rect">
            <a:avLst/>
          </a:prstGeom>
        </p:spPr>
      </p:pic>
      <p:sp>
        <p:nvSpPr>
          <p:cNvPr id="9" name="TextBox 8">
            <a:extLst>
              <a:ext uri="{FF2B5EF4-FFF2-40B4-BE49-F238E27FC236}">
                <a16:creationId xmlns:a16="http://schemas.microsoft.com/office/drawing/2014/main" id="{FA30FCB1-8EA9-E689-9BF9-29D0040A6B6D}"/>
              </a:ext>
            </a:extLst>
          </p:cNvPr>
          <p:cNvSpPr txBox="1"/>
          <p:nvPr/>
        </p:nvSpPr>
        <p:spPr>
          <a:xfrm>
            <a:off x="2552310" y="7043112"/>
            <a:ext cx="3200308" cy="230832"/>
          </a:xfrm>
          <a:prstGeom prst="rect">
            <a:avLst/>
          </a:prstGeom>
          <a:noFill/>
        </p:spPr>
        <p:txBody>
          <a:bodyPr wrap="square" rtlCol="0">
            <a:spAutoFit/>
          </a:bodyPr>
          <a:lstStyle/>
          <a:p>
            <a:r>
              <a:rPr lang="en-GB" sz="900">
                <a:hlinkClick r:id="rId5" tooltip="https://freepngimg.com/png/27184-ms-powerpoint-photo"/>
              </a:rPr>
              <a:t>This Photo</a:t>
            </a:r>
            <a:r>
              <a:rPr lang="en-GB" sz="900"/>
              <a:t> by Unknown Author is licensed under </a:t>
            </a:r>
            <a:r>
              <a:rPr lang="en-GB" sz="900">
                <a:hlinkClick r:id="rId6" tooltip="https://creativecommons.org/licenses/by-nc/3.0/"/>
              </a:rPr>
              <a:t>CC BY-NC</a:t>
            </a:r>
            <a:endParaRPr lang="en-GB" sz="900"/>
          </a:p>
        </p:txBody>
      </p:sp>
      <p:sp>
        <p:nvSpPr>
          <p:cNvPr id="5" name="Title 3">
            <a:extLst>
              <a:ext uri="{FF2B5EF4-FFF2-40B4-BE49-F238E27FC236}">
                <a16:creationId xmlns:a16="http://schemas.microsoft.com/office/drawing/2014/main" id="{E9321F43-DD04-6B75-68D4-B408CAFB4E26}"/>
              </a:ext>
            </a:extLst>
          </p:cNvPr>
          <p:cNvSpPr txBox="1">
            <a:spLocks/>
          </p:cNvSpPr>
          <p:nvPr/>
        </p:nvSpPr>
        <p:spPr>
          <a:xfrm>
            <a:off x="646178" y="1426985"/>
            <a:ext cx="10515600" cy="503156"/>
          </a:xfrm>
          <a:prstGeom prst="rect">
            <a:avLst/>
          </a:prstGeom>
          <a:effectLst>
            <a:outerShdw blurRad="50800" dist="38100" dir="5400000" algn="t" rotWithShape="0">
              <a:prstClr val="black">
                <a:alpha val="40000"/>
              </a:prstClr>
            </a:outerShdw>
          </a:effectLst>
        </p:spPr>
        <p:txBody>
          <a:bodyPr lIns="91440" tIns="45720" rIns="91440" bIns="45720" anchor="b"/>
          <a:lstStyle>
            <a:lvl1pPr algn="l" defTabSz="914400" rtl="0" eaLnBrk="1" latinLnBrk="0" hangingPunct="1">
              <a:lnSpc>
                <a:spcPct val="90000"/>
              </a:lnSpc>
              <a:spcBef>
                <a:spcPct val="0"/>
              </a:spcBef>
              <a:buNone/>
              <a:defRPr sz="3200" b="1" i="0" kern="1200">
                <a:solidFill>
                  <a:schemeClr val="bg1"/>
                </a:solidFill>
                <a:latin typeface="Mont Bold" pitchFamily="2" charset="0"/>
                <a:ea typeface="+mj-ea"/>
                <a:cs typeface="+mj-cs"/>
              </a:defRPr>
            </a:lvl1pPr>
          </a:lstStyle>
          <a:p>
            <a:r>
              <a:rPr lang="en-US" sz="4000">
                <a:latin typeface="+mn-lt"/>
              </a:rPr>
              <a:t>Excel vs. PowerPoint</a:t>
            </a:r>
            <a:endParaRPr lang="en-US" sz="4000">
              <a:latin typeface="Calibri"/>
              <a:ea typeface="Calibri"/>
              <a:cs typeface="Calibri"/>
            </a:endParaRPr>
          </a:p>
        </p:txBody>
      </p:sp>
      <p:sp>
        <p:nvSpPr>
          <p:cNvPr id="7" name="Text Placeholder 4">
            <a:extLst>
              <a:ext uri="{FF2B5EF4-FFF2-40B4-BE49-F238E27FC236}">
                <a16:creationId xmlns:a16="http://schemas.microsoft.com/office/drawing/2014/main" id="{D6686F5A-A776-4020-0ED2-E9F1327DB89F}"/>
              </a:ext>
            </a:extLst>
          </p:cNvPr>
          <p:cNvSpPr txBox="1">
            <a:spLocks/>
          </p:cNvSpPr>
          <p:nvPr/>
        </p:nvSpPr>
        <p:spPr>
          <a:xfrm>
            <a:off x="672810" y="2283967"/>
            <a:ext cx="1149031" cy="503156"/>
          </a:xfrm>
          <a:prstGeom prst="rect">
            <a:avLst/>
          </a:prstGeom>
          <a:effectLst>
            <a:outerShdw blurRad="50800" dist="38100" dir="5400000" algn="t" rotWithShape="0">
              <a:prstClr val="black">
                <a:alpha val="40000"/>
              </a:prstClr>
            </a:outerShdw>
          </a:effectLst>
        </p:spPr>
        <p:txBody>
          <a:bodyPr anchor="b"/>
          <a:lstStyle>
            <a:lvl1pPr marL="0" indent="0" algn="l" defTabSz="914400" rtl="0" eaLnBrk="1" latinLnBrk="0" hangingPunct="1">
              <a:lnSpc>
                <a:spcPct val="90000"/>
              </a:lnSpc>
              <a:spcBef>
                <a:spcPts val="1000"/>
              </a:spcBef>
              <a:buFont typeface="Arial" panose="020B0604020202020204" pitchFamily="34" charset="0"/>
              <a:buNone/>
              <a:defRPr sz="2400" b="1" i="0" kern="1200">
                <a:solidFill>
                  <a:schemeClr val="bg1"/>
                </a:solidFill>
                <a:latin typeface="Mont SemiBold"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3200">
                <a:latin typeface="+mn-lt"/>
              </a:rPr>
              <a:t>This </a:t>
            </a:r>
            <a:endParaRPr lang="en-GB" sz="3200">
              <a:latin typeface="+mn-lt"/>
            </a:endParaRPr>
          </a:p>
        </p:txBody>
      </p:sp>
      <p:sp>
        <p:nvSpPr>
          <p:cNvPr id="12" name="Text Placeholder 6">
            <a:extLst>
              <a:ext uri="{FF2B5EF4-FFF2-40B4-BE49-F238E27FC236}">
                <a16:creationId xmlns:a16="http://schemas.microsoft.com/office/drawing/2014/main" id="{806DE0B1-A281-2A4D-49F1-47A4C0903B5B}"/>
              </a:ext>
            </a:extLst>
          </p:cNvPr>
          <p:cNvSpPr txBox="1">
            <a:spLocks/>
          </p:cNvSpPr>
          <p:nvPr/>
        </p:nvSpPr>
        <p:spPr>
          <a:xfrm>
            <a:off x="7452224" y="2275089"/>
            <a:ext cx="2125980" cy="503156"/>
          </a:xfrm>
          <a:prstGeom prst="rect">
            <a:avLst/>
          </a:prstGeom>
          <a:effectLst>
            <a:outerShdw blurRad="50800" dist="38100" dir="5400000" algn="t" rotWithShape="0">
              <a:prstClr val="black">
                <a:alpha val="40000"/>
              </a:prstClr>
            </a:outerShdw>
          </a:effectLst>
        </p:spPr>
        <p:txBody>
          <a:bodyPr anchor="b"/>
          <a:lstStyle>
            <a:lvl1pPr marL="0" indent="0" algn="l" defTabSz="914400" rtl="0" eaLnBrk="1" latinLnBrk="0" hangingPunct="1">
              <a:lnSpc>
                <a:spcPct val="90000"/>
              </a:lnSpc>
              <a:spcBef>
                <a:spcPts val="1000"/>
              </a:spcBef>
              <a:buFont typeface="Arial" panose="020B0604020202020204" pitchFamily="34" charset="0"/>
              <a:buNone/>
              <a:defRPr sz="2400" b="1" i="0" kern="1200">
                <a:solidFill>
                  <a:schemeClr val="bg1"/>
                </a:solidFill>
                <a:latin typeface="Mont SemiBold"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3200">
                <a:latin typeface="+mn-lt"/>
              </a:rPr>
              <a:t>Not That</a:t>
            </a:r>
            <a:endParaRPr lang="en-GB" sz="3200">
              <a:latin typeface="+mn-lt"/>
            </a:endParaRPr>
          </a:p>
        </p:txBody>
      </p:sp>
    </p:spTree>
    <p:extLst>
      <p:ext uri="{BB962C8B-B14F-4D97-AF65-F5344CB8AC3E}">
        <p14:creationId xmlns:p14="http://schemas.microsoft.com/office/powerpoint/2010/main" val="19149501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7BCD53-7B14-8CE0-3866-0C9A974D4729}"/>
              </a:ext>
            </a:extLst>
          </p:cNvPr>
          <p:cNvSpPr>
            <a:spLocks noGrp="1"/>
          </p:cNvSpPr>
          <p:nvPr>
            <p:ph type="title"/>
          </p:nvPr>
        </p:nvSpPr>
        <p:spPr>
          <a:xfrm>
            <a:off x="643997" y="1267420"/>
            <a:ext cx="10515600" cy="503156"/>
          </a:xfrm>
        </p:spPr>
        <p:txBody>
          <a:bodyPr/>
          <a:lstStyle/>
          <a:p>
            <a:r>
              <a:rPr lang="en-US">
                <a:latin typeface="+mn-lt"/>
              </a:rPr>
              <a:t>Tables vs. Graphics</a:t>
            </a:r>
            <a:endParaRPr lang="en-GB">
              <a:latin typeface="+mn-lt"/>
            </a:endParaRPr>
          </a:p>
        </p:txBody>
      </p:sp>
      <p:sp>
        <p:nvSpPr>
          <p:cNvPr id="5" name="Text Placeholder 4">
            <a:extLst>
              <a:ext uri="{FF2B5EF4-FFF2-40B4-BE49-F238E27FC236}">
                <a16:creationId xmlns:a16="http://schemas.microsoft.com/office/drawing/2014/main" id="{93216FB2-751F-B821-9713-90D671FCEF01}"/>
              </a:ext>
            </a:extLst>
          </p:cNvPr>
          <p:cNvSpPr>
            <a:spLocks noGrp="1"/>
          </p:cNvSpPr>
          <p:nvPr>
            <p:ph type="body" idx="1"/>
          </p:nvPr>
        </p:nvSpPr>
        <p:spPr>
          <a:xfrm>
            <a:off x="643997" y="2277703"/>
            <a:ext cx="2360612" cy="503157"/>
          </a:xfrm>
        </p:spPr>
        <p:txBody>
          <a:bodyPr/>
          <a:lstStyle/>
          <a:p>
            <a:r>
              <a:rPr lang="en-US" sz="3200">
                <a:latin typeface="+mn-lt"/>
              </a:rPr>
              <a:t>This 		</a:t>
            </a:r>
            <a:endParaRPr lang="en-GB" sz="3200">
              <a:latin typeface="+mn-lt"/>
            </a:endParaRPr>
          </a:p>
        </p:txBody>
      </p:sp>
      <p:sp>
        <p:nvSpPr>
          <p:cNvPr id="7" name="Text Placeholder 6">
            <a:extLst>
              <a:ext uri="{FF2B5EF4-FFF2-40B4-BE49-F238E27FC236}">
                <a16:creationId xmlns:a16="http://schemas.microsoft.com/office/drawing/2014/main" id="{D60D537F-F76D-F111-87EC-05936729C436}"/>
              </a:ext>
            </a:extLst>
          </p:cNvPr>
          <p:cNvSpPr>
            <a:spLocks noGrp="1"/>
          </p:cNvSpPr>
          <p:nvPr>
            <p:ph type="body" sz="quarter" idx="3"/>
          </p:nvPr>
        </p:nvSpPr>
        <p:spPr>
          <a:xfrm>
            <a:off x="6494081" y="2181954"/>
            <a:ext cx="1837944" cy="598906"/>
          </a:xfrm>
        </p:spPr>
        <p:txBody>
          <a:bodyPr/>
          <a:lstStyle/>
          <a:p>
            <a:r>
              <a:rPr lang="en-US" sz="3200">
                <a:latin typeface="+mn-lt"/>
              </a:rPr>
              <a:t>Not That</a:t>
            </a:r>
            <a:endParaRPr lang="en-GB" sz="3200">
              <a:latin typeface="+mn-lt"/>
            </a:endParaRPr>
          </a:p>
        </p:txBody>
      </p:sp>
      <p:pic>
        <p:nvPicPr>
          <p:cNvPr id="9" name="Content Placeholder 8">
            <a:extLst>
              <a:ext uri="{FF2B5EF4-FFF2-40B4-BE49-F238E27FC236}">
                <a16:creationId xmlns:a16="http://schemas.microsoft.com/office/drawing/2014/main" id="{32C48411-2616-F945-3B91-B24A5FA64E22}"/>
              </a:ext>
            </a:extLst>
          </p:cNvPr>
          <p:cNvPicPr>
            <a:picLocks noGrp="1" noChangeAspect="1"/>
          </p:cNvPicPr>
          <p:nvPr>
            <p:ph sz="quarter" idx="4"/>
          </p:nvPr>
        </p:nvPicPr>
        <p:blipFill>
          <a:blip r:embed="rId3"/>
          <a:stretch>
            <a:fillRect/>
          </a:stretch>
        </p:blipFill>
        <p:spPr>
          <a:xfrm>
            <a:off x="6623260" y="2780860"/>
            <a:ext cx="4187031" cy="3684588"/>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pic>
        <p:nvPicPr>
          <p:cNvPr id="12" name="Picture 11">
            <a:extLst>
              <a:ext uri="{FF2B5EF4-FFF2-40B4-BE49-F238E27FC236}">
                <a16:creationId xmlns:a16="http://schemas.microsoft.com/office/drawing/2014/main" id="{7CF2903A-FDB9-7670-05B5-0C1C23DF5D51}"/>
              </a:ext>
            </a:extLst>
          </p:cNvPr>
          <p:cNvPicPr>
            <a:picLocks noChangeAspect="1"/>
          </p:cNvPicPr>
          <p:nvPr/>
        </p:nvPicPr>
        <p:blipFill>
          <a:blip r:embed="rId4"/>
          <a:stretch>
            <a:fillRect/>
          </a:stretch>
        </p:blipFill>
        <p:spPr>
          <a:xfrm>
            <a:off x="743803" y="2780860"/>
            <a:ext cx="5555206" cy="3076816"/>
          </a:xfrm>
          <a:prstGeom prst="rect">
            <a:avLst/>
          </a:prstGeom>
        </p:spPr>
      </p:pic>
    </p:spTree>
    <p:extLst>
      <p:ext uri="{BB962C8B-B14F-4D97-AF65-F5344CB8AC3E}">
        <p14:creationId xmlns:p14="http://schemas.microsoft.com/office/powerpoint/2010/main" val="35846920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1626C-C84E-C90C-2692-8E548252DCBC}"/>
              </a:ext>
            </a:extLst>
          </p:cNvPr>
          <p:cNvSpPr>
            <a:spLocks noGrp="1"/>
          </p:cNvSpPr>
          <p:nvPr>
            <p:ph type="title"/>
          </p:nvPr>
        </p:nvSpPr>
        <p:spPr>
          <a:xfrm>
            <a:off x="637032" y="1277570"/>
            <a:ext cx="10515600" cy="515031"/>
          </a:xfrm>
        </p:spPr>
        <p:txBody>
          <a:bodyPr/>
          <a:lstStyle/>
          <a:p>
            <a:r>
              <a:rPr lang="en-US">
                <a:latin typeface="+mn-lt"/>
              </a:rPr>
              <a:t>Case Study: Color Team Review </a:t>
            </a:r>
            <a:endParaRPr lang="en-GB">
              <a:latin typeface="+mn-lt"/>
            </a:endParaRPr>
          </a:p>
        </p:txBody>
      </p:sp>
      <p:sp>
        <p:nvSpPr>
          <p:cNvPr id="3" name="Content Placeholder 2">
            <a:extLst>
              <a:ext uri="{FF2B5EF4-FFF2-40B4-BE49-F238E27FC236}">
                <a16:creationId xmlns:a16="http://schemas.microsoft.com/office/drawing/2014/main" id="{C6A0D97E-E5EF-24C6-683D-D30FDC185F3A}"/>
              </a:ext>
            </a:extLst>
          </p:cNvPr>
          <p:cNvSpPr>
            <a:spLocks noGrp="1"/>
          </p:cNvSpPr>
          <p:nvPr>
            <p:ph idx="1"/>
          </p:nvPr>
        </p:nvSpPr>
        <p:spPr>
          <a:xfrm>
            <a:off x="637032" y="2275655"/>
            <a:ext cx="5983224" cy="4351338"/>
          </a:xfrm>
        </p:spPr>
        <p:txBody>
          <a:bodyPr/>
          <a:lstStyle/>
          <a:p>
            <a:r>
              <a:rPr lang="en-GB" sz="3200">
                <a:latin typeface="+mn-lt"/>
              </a:rPr>
              <a:t>Don’t go pens down on the document</a:t>
            </a:r>
          </a:p>
          <a:p>
            <a:r>
              <a:rPr lang="en-GB" sz="3200">
                <a:latin typeface="+mn-lt"/>
              </a:rPr>
              <a:t>Use a scorecard</a:t>
            </a:r>
          </a:p>
          <a:p>
            <a:r>
              <a:rPr lang="en-GB" sz="3200">
                <a:latin typeface="+mn-lt"/>
              </a:rPr>
              <a:t>Reduce the work it takes to make comments </a:t>
            </a:r>
          </a:p>
          <a:p>
            <a:r>
              <a:rPr lang="en-GB" sz="3200">
                <a:latin typeface="+mn-lt"/>
              </a:rPr>
              <a:t>Reduce the amount of work it takes to resolve comments</a:t>
            </a:r>
            <a:endParaRPr lang="en-US" sz="3200">
              <a:latin typeface="+mn-lt"/>
            </a:endParaRPr>
          </a:p>
        </p:txBody>
      </p:sp>
      <p:pic>
        <p:nvPicPr>
          <p:cNvPr id="6" name="Picture 5">
            <a:extLst>
              <a:ext uri="{FF2B5EF4-FFF2-40B4-BE49-F238E27FC236}">
                <a16:creationId xmlns:a16="http://schemas.microsoft.com/office/drawing/2014/main" id="{62D23A63-7F0C-1CE6-72F6-61B76504AA15}"/>
              </a:ext>
            </a:extLst>
          </p:cNvPr>
          <p:cNvPicPr>
            <a:picLocks noChangeAspect="1"/>
          </p:cNvPicPr>
          <p:nvPr/>
        </p:nvPicPr>
        <p:blipFill>
          <a:blip r:embed="rId3"/>
          <a:stretch>
            <a:fillRect/>
          </a:stretch>
        </p:blipFill>
        <p:spPr>
          <a:xfrm>
            <a:off x="6262370" y="2142490"/>
            <a:ext cx="4768850" cy="3741477"/>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70847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C07FE74-9E26-9DCA-7D93-11CC0BACA6F8}"/>
              </a:ext>
            </a:extLst>
          </p:cNvPr>
          <p:cNvSpPr/>
          <p:nvPr/>
        </p:nvSpPr>
        <p:spPr>
          <a:xfrm>
            <a:off x="0" y="2076450"/>
            <a:ext cx="12192000" cy="3162300"/>
          </a:xfrm>
          <a:prstGeom prst="rect">
            <a:avLst/>
          </a:prstGeom>
          <a:solidFill>
            <a:srgbClr val="501335">
              <a:alpha val="4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2368F6-21B3-C192-CD69-3A5166F47BC0}"/>
              </a:ext>
            </a:extLst>
          </p:cNvPr>
          <p:cNvSpPr>
            <a:spLocks noGrp="1"/>
          </p:cNvSpPr>
          <p:nvPr>
            <p:ph type="title"/>
          </p:nvPr>
        </p:nvSpPr>
        <p:spPr>
          <a:xfrm>
            <a:off x="504825" y="2175244"/>
            <a:ext cx="10848975" cy="773724"/>
          </a:xfrm>
        </p:spPr>
        <p:txBody>
          <a:bodyPr/>
          <a:lstStyle/>
          <a:p>
            <a:pPr algn="ctr"/>
            <a:r>
              <a:rPr lang="en-US" sz="6000" dirty="0">
                <a:effectLst>
                  <a:outerShdw blurRad="50800" dist="38100" dir="5400000" algn="t" rotWithShape="0">
                    <a:prstClr val="black">
                      <a:alpha val="40000"/>
                    </a:prstClr>
                  </a:outerShdw>
                </a:effectLst>
                <a:latin typeface="+mn-lt"/>
              </a:rPr>
              <a:t>Agile Adaptations:</a:t>
            </a:r>
            <a:br>
              <a:rPr lang="en-US" sz="7200" dirty="0">
                <a:effectLst>
                  <a:outerShdw blurRad="50800" dist="38100" dir="5400000" algn="t" rotWithShape="0">
                    <a:prstClr val="black">
                      <a:alpha val="40000"/>
                    </a:prstClr>
                  </a:outerShdw>
                </a:effectLst>
                <a:latin typeface="+mn-lt"/>
              </a:rPr>
            </a:br>
            <a:r>
              <a:rPr lang="en-US" sz="5400" dirty="0">
                <a:effectLst>
                  <a:outerShdw blurRad="50800" dist="38100" dir="5400000" algn="t" rotWithShape="0">
                    <a:prstClr val="black">
                      <a:alpha val="40000"/>
                    </a:prstClr>
                  </a:outerShdw>
                </a:effectLst>
                <a:latin typeface="+mn-lt"/>
              </a:rPr>
              <a:t>Tailoring Proposal Best Practices to Small Teams and Quick Turn Arounds </a:t>
            </a:r>
            <a:br>
              <a:rPr lang="en-US" sz="6000" dirty="0">
                <a:effectLst>
                  <a:outerShdw blurRad="50800" dist="38100" dir="5400000" algn="t" rotWithShape="0">
                    <a:prstClr val="black">
                      <a:alpha val="40000"/>
                    </a:prstClr>
                  </a:outerShdw>
                </a:effectLst>
                <a:latin typeface="+mn-lt"/>
              </a:rPr>
            </a:br>
            <a:endParaRPr lang="en-US" sz="6000" dirty="0">
              <a:effectLst>
                <a:outerShdw blurRad="50800" dist="38100" dir="5400000" algn="t" rotWithShape="0">
                  <a:prstClr val="black">
                    <a:alpha val="40000"/>
                  </a:prstClr>
                </a:outerShdw>
              </a:effectLst>
              <a:latin typeface="+mn-lt"/>
            </a:endParaRPr>
          </a:p>
        </p:txBody>
      </p:sp>
      <p:sp>
        <p:nvSpPr>
          <p:cNvPr id="3" name="Content Placeholder 2">
            <a:extLst>
              <a:ext uri="{FF2B5EF4-FFF2-40B4-BE49-F238E27FC236}">
                <a16:creationId xmlns:a16="http://schemas.microsoft.com/office/drawing/2014/main" id="{14A4DC7F-D4D8-29BB-BEDF-E61CB885CA2A}"/>
              </a:ext>
            </a:extLst>
          </p:cNvPr>
          <p:cNvSpPr>
            <a:spLocks noGrp="1"/>
          </p:cNvSpPr>
          <p:nvPr>
            <p:ph idx="1"/>
          </p:nvPr>
        </p:nvSpPr>
        <p:spPr>
          <a:xfrm>
            <a:off x="838200" y="4620082"/>
            <a:ext cx="10515600" cy="773724"/>
          </a:xfrm>
        </p:spPr>
        <p:txBody>
          <a:bodyPr/>
          <a:lstStyle/>
          <a:p>
            <a:pPr marL="0" indent="0" algn="ctr">
              <a:buNone/>
            </a:pPr>
            <a:r>
              <a:rPr lang="en-US" sz="3200" err="1">
                <a:effectLst>
                  <a:outerShdw blurRad="50800" dist="38100" dir="5400000" algn="t" rotWithShape="0">
                    <a:prstClr val="black">
                      <a:alpha val="40000"/>
                    </a:prstClr>
                  </a:outerShdw>
                </a:effectLst>
                <a:latin typeface="+mn-lt"/>
              </a:rPr>
              <a:t>Gwyne</a:t>
            </a:r>
            <a:r>
              <a:rPr lang="en-US" sz="3200">
                <a:effectLst>
                  <a:outerShdw blurRad="50800" dist="38100" dir="5400000" algn="t" rotWithShape="0">
                    <a:prstClr val="black">
                      <a:alpha val="40000"/>
                    </a:prstClr>
                  </a:outerShdw>
                </a:effectLst>
                <a:latin typeface="+mn-lt"/>
              </a:rPr>
              <a:t> Taylor Consulting, LLC</a:t>
            </a:r>
          </a:p>
        </p:txBody>
      </p:sp>
    </p:spTree>
    <p:extLst>
      <p:ext uri="{BB962C8B-B14F-4D97-AF65-F5344CB8AC3E}">
        <p14:creationId xmlns:p14="http://schemas.microsoft.com/office/powerpoint/2010/main" val="987906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1626C-C84E-C90C-2692-8E548252DCBC}"/>
              </a:ext>
            </a:extLst>
          </p:cNvPr>
          <p:cNvSpPr>
            <a:spLocks noGrp="1"/>
          </p:cNvSpPr>
          <p:nvPr>
            <p:ph type="title"/>
          </p:nvPr>
        </p:nvSpPr>
        <p:spPr>
          <a:xfrm>
            <a:off x="627650" y="1274937"/>
            <a:ext cx="10515600" cy="515031"/>
          </a:xfrm>
        </p:spPr>
        <p:txBody>
          <a:bodyPr/>
          <a:lstStyle/>
          <a:p>
            <a:r>
              <a:rPr lang="en-US">
                <a:latin typeface="+mn-lt"/>
              </a:rPr>
              <a:t>Case Study: Standardization and Quality</a:t>
            </a:r>
            <a:endParaRPr lang="en-GB">
              <a:latin typeface="+mn-lt"/>
            </a:endParaRPr>
          </a:p>
        </p:txBody>
      </p:sp>
      <p:sp>
        <p:nvSpPr>
          <p:cNvPr id="3" name="Content Placeholder 2">
            <a:extLst>
              <a:ext uri="{FF2B5EF4-FFF2-40B4-BE49-F238E27FC236}">
                <a16:creationId xmlns:a16="http://schemas.microsoft.com/office/drawing/2014/main" id="{C6A0D97E-E5EF-24C6-683D-D30FDC185F3A}"/>
              </a:ext>
            </a:extLst>
          </p:cNvPr>
          <p:cNvSpPr>
            <a:spLocks noGrp="1"/>
          </p:cNvSpPr>
          <p:nvPr>
            <p:ph idx="1"/>
          </p:nvPr>
        </p:nvSpPr>
        <p:spPr>
          <a:xfrm>
            <a:off x="645406" y="2279342"/>
            <a:ext cx="10515600" cy="4351338"/>
          </a:xfrm>
        </p:spPr>
        <p:txBody>
          <a:bodyPr/>
          <a:lstStyle/>
          <a:p>
            <a:r>
              <a:rPr lang="en-GB" sz="3200">
                <a:latin typeface="+mn-lt"/>
              </a:rPr>
              <a:t>Reuse material - Mobilization </a:t>
            </a:r>
          </a:p>
          <a:p>
            <a:r>
              <a:rPr lang="en-GB" sz="3200">
                <a:latin typeface="+mn-lt"/>
              </a:rPr>
              <a:t>Pre-populated Templates</a:t>
            </a:r>
          </a:p>
          <a:p>
            <a:r>
              <a:rPr lang="en-GB" sz="3200">
                <a:latin typeface="+mn-lt"/>
              </a:rPr>
              <a:t>Use Mad Libs</a:t>
            </a:r>
          </a:p>
          <a:p>
            <a:endParaRPr lang="en-GB" sz="3200">
              <a:latin typeface="+mn-lt"/>
            </a:endParaRPr>
          </a:p>
        </p:txBody>
      </p:sp>
      <p:pic>
        <p:nvPicPr>
          <p:cNvPr id="1026" name="Picture 2" descr="The Original #1 Mad Libs: World's Greatest Word Game">
            <a:extLst>
              <a:ext uri="{FF2B5EF4-FFF2-40B4-BE49-F238E27FC236}">
                <a16:creationId xmlns:a16="http://schemas.microsoft.com/office/drawing/2014/main" id="{90A6A8DB-5C20-BD30-2E49-8A98215BC9A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666" b="11172"/>
          <a:stretch/>
        </p:blipFill>
        <p:spPr bwMode="auto">
          <a:xfrm>
            <a:off x="3703051" y="3429000"/>
            <a:ext cx="2018872" cy="264515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94506BE1-DAAB-8798-4D0F-0B937746FB77}"/>
              </a:ext>
            </a:extLst>
          </p:cNvPr>
          <p:cNvPicPr>
            <a:picLocks noChangeAspect="1"/>
          </p:cNvPicPr>
          <p:nvPr/>
        </p:nvPicPr>
        <p:blipFill>
          <a:blip r:embed="rId4"/>
          <a:stretch>
            <a:fillRect/>
          </a:stretch>
        </p:blipFill>
        <p:spPr>
          <a:xfrm>
            <a:off x="6173269" y="2172119"/>
            <a:ext cx="5317691" cy="3622638"/>
          </a:xfrm>
          <a:prstGeom prst="rect">
            <a:avLst/>
          </a:prstGeom>
        </p:spPr>
      </p:pic>
    </p:spTree>
    <p:extLst>
      <p:ext uri="{BB962C8B-B14F-4D97-AF65-F5344CB8AC3E}">
        <p14:creationId xmlns:p14="http://schemas.microsoft.com/office/powerpoint/2010/main" val="42465984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65E8F2F-1EBB-560A-9A7C-7914E2D5CFA4}"/>
              </a:ext>
            </a:extLst>
          </p:cNvPr>
          <p:cNvSpPr>
            <a:spLocks noGrp="1"/>
          </p:cNvSpPr>
          <p:nvPr>
            <p:ph type="title"/>
          </p:nvPr>
        </p:nvSpPr>
        <p:spPr>
          <a:xfrm>
            <a:off x="687279" y="1310594"/>
            <a:ext cx="10515600" cy="515031"/>
          </a:xfrm>
        </p:spPr>
        <p:txBody>
          <a:bodyPr/>
          <a:lstStyle/>
          <a:p>
            <a:r>
              <a:rPr lang="en-US">
                <a:latin typeface="+mn-lt"/>
              </a:rPr>
              <a:t>Adapting Tools</a:t>
            </a:r>
          </a:p>
        </p:txBody>
      </p:sp>
      <p:sp>
        <p:nvSpPr>
          <p:cNvPr id="7" name="Content Placeholder 6">
            <a:extLst>
              <a:ext uri="{FF2B5EF4-FFF2-40B4-BE49-F238E27FC236}">
                <a16:creationId xmlns:a16="http://schemas.microsoft.com/office/drawing/2014/main" id="{9717358E-D76F-0ED1-0C9F-5A26AE52B0A1}"/>
              </a:ext>
            </a:extLst>
          </p:cNvPr>
          <p:cNvSpPr>
            <a:spLocks noGrp="1"/>
          </p:cNvSpPr>
          <p:nvPr>
            <p:ph idx="1"/>
          </p:nvPr>
        </p:nvSpPr>
        <p:spPr>
          <a:xfrm>
            <a:off x="687279" y="2269508"/>
            <a:ext cx="10515600" cy="4351338"/>
          </a:xfrm>
        </p:spPr>
        <p:txBody>
          <a:bodyPr/>
          <a:lstStyle/>
          <a:p>
            <a:pPr marL="0">
              <a:spcBef>
                <a:spcPts val="600"/>
              </a:spcBef>
              <a:spcAft>
                <a:spcPts val="600"/>
              </a:spcAft>
            </a:pPr>
            <a:r>
              <a:rPr lang="en-US" sz="3200">
                <a:latin typeface="+mn-lt"/>
                <a:ea typeface="Calibri" panose="020F0502020204030204" pitchFamily="34" charset="0"/>
                <a:cs typeface="Times New Roman" panose="02020603050405020304" pitchFamily="18" charset="0"/>
              </a:rPr>
              <a:t>Leverage Excel Spreadsheets for Efficiency</a:t>
            </a:r>
          </a:p>
          <a:p>
            <a:pPr marL="0">
              <a:spcBef>
                <a:spcPts val="600"/>
              </a:spcBef>
              <a:spcAft>
                <a:spcPts val="600"/>
              </a:spcAft>
            </a:pPr>
            <a:r>
              <a:rPr lang="en-US" sz="3200">
                <a:latin typeface="+mn-lt"/>
                <a:ea typeface="Calibri" panose="020F0502020204030204" pitchFamily="34" charset="0"/>
                <a:cs typeface="Times New Roman" panose="02020603050405020304" pitchFamily="18" charset="0"/>
              </a:rPr>
              <a:t>SharePoint for Collaboration</a:t>
            </a:r>
          </a:p>
          <a:p>
            <a:pPr marL="0">
              <a:spcBef>
                <a:spcPts val="600"/>
              </a:spcBef>
              <a:spcAft>
                <a:spcPts val="600"/>
              </a:spcAft>
            </a:pPr>
            <a:r>
              <a:rPr lang="en-US" sz="3200">
                <a:latin typeface="+mn-lt"/>
                <a:ea typeface="Calibri" panose="020F0502020204030204" pitchFamily="34" charset="0"/>
                <a:cs typeface="Times New Roman" panose="02020603050405020304" pitchFamily="18" charset="0"/>
              </a:rPr>
              <a:t>Teams for Communication</a:t>
            </a:r>
          </a:p>
        </p:txBody>
      </p:sp>
    </p:spTree>
    <p:extLst>
      <p:ext uri="{BB962C8B-B14F-4D97-AF65-F5344CB8AC3E}">
        <p14:creationId xmlns:p14="http://schemas.microsoft.com/office/powerpoint/2010/main" val="8033779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65E8F2F-1EBB-560A-9A7C-7914E2D5CFA4}"/>
              </a:ext>
            </a:extLst>
          </p:cNvPr>
          <p:cNvSpPr>
            <a:spLocks noGrp="1"/>
          </p:cNvSpPr>
          <p:nvPr>
            <p:ph type="title"/>
          </p:nvPr>
        </p:nvSpPr>
        <p:spPr>
          <a:xfrm>
            <a:off x="705035" y="1310594"/>
            <a:ext cx="10515600" cy="515031"/>
          </a:xfrm>
        </p:spPr>
        <p:txBody>
          <a:bodyPr/>
          <a:lstStyle/>
          <a:p>
            <a:r>
              <a:rPr lang="en-US" dirty="0">
                <a:latin typeface="+mn-lt"/>
              </a:rPr>
              <a:t>Excel – Walkthrough</a:t>
            </a:r>
          </a:p>
        </p:txBody>
      </p:sp>
      <p:sp>
        <p:nvSpPr>
          <p:cNvPr id="7" name="Content Placeholder 6">
            <a:extLst>
              <a:ext uri="{FF2B5EF4-FFF2-40B4-BE49-F238E27FC236}">
                <a16:creationId xmlns:a16="http://schemas.microsoft.com/office/drawing/2014/main" id="{9717358E-D76F-0ED1-0C9F-5A26AE52B0A1}"/>
              </a:ext>
            </a:extLst>
          </p:cNvPr>
          <p:cNvSpPr>
            <a:spLocks noGrp="1"/>
          </p:cNvSpPr>
          <p:nvPr>
            <p:ph idx="1"/>
          </p:nvPr>
        </p:nvSpPr>
        <p:spPr>
          <a:xfrm>
            <a:off x="705035" y="2278386"/>
            <a:ext cx="10515600" cy="4351338"/>
          </a:xfrm>
        </p:spPr>
        <p:txBody>
          <a:bodyPr/>
          <a:lstStyle/>
          <a:p>
            <a:pPr marL="0" marR="0">
              <a:spcBef>
                <a:spcPts val="600"/>
              </a:spcBef>
              <a:spcAft>
                <a:spcPts val="600"/>
              </a:spcAft>
            </a:pPr>
            <a:r>
              <a:rPr lang="en-US" sz="3200" dirty="0">
                <a:effectLst/>
                <a:latin typeface="+mn-lt"/>
                <a:ea typeface="Calibri" panose="020F0502020204030204" pitchFamily="34" charset="0"/>
                <a:cs typeface="Times New Roman" panose="02020603050405020304" pitchFamily="18" charset="0"/>
              </a:rPr>
              <a:t>All information in one Place</a:t>
            </a:r>
          </a:p>
          <a:p>
            <a:pPr marL="0" marR="0">
              <a:spcBef>
                <a:spcPts val="600"/>
              </a:spcBef>
              <a:spcAft>
                <a:spcPts val="600"/>
              </a:spcAft>
            </a:pPr>
            <a:endParaRPr lang="en-US" sz="3200" dirty="0">
              <a:latin typeface="+mn-lt"/>
              <a:ea typeface="Calibri" panose="020F0502020204030204" pitchFamily="34" charset="0"/>
              <a:cs typeface="Times New Roman" panose="02020603050405020304" pitchFamily="18" charset="0"/>
            </a:endParaRPr>
          </a:p>
          <a:p>
            <a:pPr marL="0" marR="0">
              <a:spcBef>
                <a:spcPts val="600"/>
              </a:spcBef>
              <a:spcAft>
                <a:spcPts val="600"/>
              </a:spcAft>
            </a:pPr>
            <a:r>
              <a:rPr lang="en-US" sz="3200" dirty="0">
                <a:latin typeface="+mn-lt"/>
                <a:ea typeface="Calibri" panose="020F0502020204030204" pitchFamily="34" charset="0"/>
                <a:cs typeface="Times New Roman" panose="02020603050405020304" pitchFamily="18" charset="0"/>
              </a:rPr>
              <a:t>Email if </a:t>
            </a:r>
            <a:r>
              <a:rPr lang="en-US" sz="3200">
                <a:latin typeface="+mn-lt"/>
                <a:ea typeface="Calibri" panose="020F0502020204030204" pitchFamily="34" charset="0"/>
                <a:cs typeface="Times New Roman" panose="02020603050405020304" pitchFamily="18" charset="0"/>
              </a:rPr>
              <a:t>you want to do a demo on TEAMS</a:t>
            </a:r>
            <a:endParaRPr lang="en-US" sz="320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87994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65E8F2F-1EBB-560A-9A7C-7914E2D5CFA4}"/>
              </a:ext>
            </a:extLst>
          </p:cNvPr>
          <p:cNvSpPr>
            <a:spLocks noGrp="1"/>
          </p:cNvSpPr>
          <p:nvPr>
            <p:ph type="title"/>
          </p:nvPr>
        </p:nvSpPr>
        <p:spPr>
          <a:xfrm>
            <a:off x="669524" y="1310594"/>
            <a:ext cx="10515600" cy="515031"/>
          </a:xfrm>
        </p:spPr>
        <p:txBody>
          <a:bodyPr lIns="91440" tIns="45720" rIns="91440" bIns="45720" anchor="t"/>
          <a:lstStyle/>
          <a:p>
            <a:r>
              <a:rPr lang="en-US">
                <a:latin typeface="Calibri"/>
                <a:ea typeface="Calibri"/>
                <a:cs typeface="Calibri"/>
              </a:rPr>
              <a:t>SharePoint</a:t>
            </a:r>
          </a:p>
        </p:txBody>
      </p:sp>
      <p:sp>
        <p:nvSpPr>
          <p:cNvPr id="7" name="Content Placeholder 6">
            <a:extLst>
              <a:ext uri="{FF2B5EF4-FFF2-40B4-BE49-F238E27FC236}">
                <a16:creationId xmlns:a16="http://schemas.microsoft.com/office/drawing/2014/main" id="{9717358E-D76F-0ED1-0C9F-5A26AE52B0A1}"/>
              </a:ext>
            </a:extLst>
          </p:cNvPr>
          <p:cNvSpPr>
            <a:spLocks noGrp="1"/>
          </p:cNvSpPr>
          <p:nvPr>
            <p:ph idx="1"/>
          </p:nvPr>
        </p:nvSpPr>
        <p:spPr>
          <a:xfrm>
            <a:off x="669524" y="2287265"/>
            <a:ext cx="10515600" cy="4351338"/>
          </a:xfrm>
        </p:spPr>
        <p:txBody>
          <a:bodyPr/>
          <a:lstStyle/>
          <a:p>
            <a:pPr marL="0" marR="0">
              <a:spcBef>
                <a:spcPts val="600"/>
              </a:spcBef>
              <a:spcAft>
                <a:spcPts val="600"/>
              </a:spcAft>
            </a:pPr>
            <a:r>
              <a:rPr lang="en-US" sz="3200">
                <a:effectLst/>
                <a:latin typeface="Calibri" panose="020F0502020204030204" pitchFamily="34" charset="0"/>
                <a:ea typeface="Calibri" panose="020F0502020204030204" pitchFamily="34" charset="0"/>
                <a:cs typeface="Times New Roman" panose="02020603050405020304" pitchFamily="18" charset="0"/>
              </a:rPr>
              <a:t>Use Document Libraries to Organize Ahead of Time</a:t>
            </a:r>
          </a:p>
        </p:txBody>
      </p:sp>
    </p:spTree>
    <p:extLst>
      <p:ext uri="{BB962C8B-B14F-4D97-AF65-F5344CB8AC3E}">
        <p14:creationId xmlns:p14="http://schemas.microsoft.com/office/powerpoint/2010/main" val="38199714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65E8F2F-1EBB-560A-9A7C-7914E2D5CFA4}"/>
              </a:ext>
            </a:extLst>
          </p:cNvPr>
          <p:cNvSpPr>
            <a:spLocks noGrp="1"/>
          </p:cNvSpPr>
          <p:nvPr>
            <p:ph type="title"/>
          </p:nvPr>
        </p:nvSpPr>
        <p:spPr>
          <a:xfrm>
            <a:off x="634013" y="1310594"/>
            <a:ext cx="10515600" cy="515031"/>
          </a:xfrm>
        </p:spPr>
        <p:txBody>
          <a:bodyPr/>
          <a:lstStyle/>
          <a:p>
            <a:r>
              <a:rPr lang="en-US">
                <a:latin typeface="+mn-lt"/>
              </a:rPr>
              <a:t>Teams</a:t>
            </a:r>
          </a:p>
        </p:txBody>
      </p:sp>
      <p:sp>
        <p:nvSpPr>
          <p:cNvPr id="7" name="Content Placeholder 6">
            <a:extLst>
              <a:ext uri="{FF2B5EF4-FFF2-40B4-BE49-F238E27FC236}">
                <a16:creationId xmlns:a16="http://schemas.microsoft.com/office/drawing/2014/main" id="{9717358E-D76F-0ED1-0C9F-5A26AE52B0A1}"/>
              </a:ext>
            </a:extLst>
          </p:cNvPr>
          <p:cNvSpPr>
            <a:spLocks noGrp="1"/>
          </p:cNvSpPr>
          <p:nvPr>
            <p:ph idx="1"/>
          </p:nvPr>
        </p:nvSpPr>
        <p:spPr>
          <a:xfrm>
            <a:off x="651767" y="2278387"/>
            <a:ext cx="10515600" cy="4351338"/>
          </a:xfrm>
        </p:spPr>
        <p:txBody>
          <a:bodyPr/>
          <a:lstStyle/>
          <a:p>
            <a:pPr marL="0" marR="0">
              <a:spcBef>
                <a:spcPts val="600"/>
              </a:spcBef>
              <a:spcAft>
                <a:spcPts val="600"/>
              </a:spcAft>
            </a:pPr>
            <a:r>
              <a:rPr lang="en-US" sz="3200">
                <a:effectLst/>
                <a:latin typeface="+mn-lt"/>
                <a:ea typeface="Calibri" panose="020F0502020204030204" pitchFamily="34" charset="0"/>
                <a:cs typeface="Times New Roman" panose="02020603050405020304" pitchFamily="18" charset="0"/>
              </a:rPr>
              <a:t>Communicate</a:t>
            </a:r>
            <a:endParaRPr lang="en-US" sz="2800">
              <a:effectLst/>
              <a:latin typeface="+mn-lt"/>
              <a:ea typeface="Calibri" panose="020F0502020204030204" pitchFamily="34" charset="0"/>
              <a:cs typeface="Times New Roman" panose="02020603050405020304" pitchFamily="18" charset="0"/>
            </a:endParaRPr>
          </a:p>
          <a:p>
            <a:pPr lvl="1" indent="-457200">
              <a:spcBef>
                <a:spcPts val="600"/>
              </a:spcBef>
              <a:spcAft>
                <a:spcPts val="600"/>
              </a:spcAft>
              <a:buFont typeface="Courier New" panose="02070309020205020404" pitchFamily="49" charset="0"/>
              <a:buChar char="o"/>
            </a:pPr>
            <a:r>
              <a:rPr lang="en-US" sz="2800">
                <a:latin typeface="+mn-lt"/>
                <a:ea typeface="Calibri" panose="020F0502020204030204" pitchFamily="34" charset="0"/>
                <a:cs typeface="Times New Roman" panose="02020603050405020304" pitchFamily="18" charset="0"/>
              </a:rPr>
              <a:t>Call or Chat real time</a:t>
            </a:r>
          </a:p>
          <a:p>
            <a:pPr lvl="1" indent="-457200">
              <a:spcBef>
                <a:spcPts val="600"/>
              </a:spcBef>
              <a:spcAft>
                <a:spcPts val="600"/>
              </a:spcAft>
              <a:buFont typeface="Courier New" panose="02070309020205020404" pitchFamily="49" charset="0"/>
              <a:buChar char="o"/>
            </a:pPr>
            <a:r>
              <a:rPr lang="en-US" sz="2800">
                <a:effectLst/>
                <a:latin typeface="+mn-lt"/>
                <a:ea typeface="Calibri" panose="020F0502020204030204" pitchFamily="34" charset="0"/>
                <a:cs typeface="Times New Roman" panose="02020603050405020304" pitchFamily="18" charset="0"/>
              </a:rPr>
              <a:t>Everyone is seeing or hearing – best recreation of a war room</a:t>
            </a:r>
          </a:p>
          <a:p>
            <a:pPr marL="0" marR="0">
              <a:spcBef>
                <a:spcPts val="600"/>
              </a:spcBef>
              <a:spcAft>
                <a:spcPts val="600"/>
              </a:spcAft>
            </a:pPr>
            <a:r>
              <a:rPr lang="en-US" sz="3200">
                <a:latin typeface="+mn-lt"/>
                <a:ea typeface="Calibri" panose="020F0502020204030204" pitchFamily="34" charset="0"/>
                <a:cs typeface="Times New Roman" panose="02020603050405020304" pitchFamily="18" charset="0"/>
              </a:rPr>
              <a:t>Calendar – Dynamic rather than static</a:t>
            </a:r>
          </a:p>
          <a:p>
            <a:pPr marL="0" marR="0">
              <a:spcBef>
                <a:spcPts val="600"/>
              </a:spcBef>
              <a:spcAft>
                <a:spcPts val="600"/>
              </a:spcAft>
            </a:pPr>
            <a:endParaRPr lang="en-US" sz="280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648804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DF83E2A-272E-D24B-5601-6EF111F58933}"/>
              </a:ext>
            </a:extLst>
          </p:cNvPr>
          <p:cNvSpPr/>
          <p:nvPr/>
        </p:nvSpPr>
        <p:spPr>
          <a:xfrm>
            <a:off x="0" y="2076450"/>
            <a:ext cx="12192000" cy="3162300"/>
          </a:xfrm>
          <a:prstGeom prst="rect">
            <a:avLst/>
          </a:prstGeom>
          <a:solidFill>
            <a:srgbClr val="501335">
              <a:alpha val="4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565E8F2F-1EBB-560A-9A7C-7914E2D5CFA4}"/>
              </a:ext>
            </a:extLst>
          </p:cNvPr>
          <p:cNvSpPr>
            <a:spLocks noGrp="1"/>
          </p:cNvSpPr>
          <p:nvPr>
            <p:ph type="ctrTitle"/>
          </p:nvPr>
        </p:nvSpPr>
        <p:spPr>
          <a:xfrm>
            <a:off x="413657" y="3022758"/>
            <a:ext cx="11364686" cy="812483"/>
          </a:xfrm>
        </p:spPr>
        <p:txBody>
          <a:bodyPr/>
          <a:lstStyle/>
          <a:p>
            <a:r>
              <a:rPr lang="en-US" sz="6000">
                <a:latin typeface="+mn-lt"/>
              </a:rPr>
              <a:t>Questions &amp; Answers</a:t>
            </a:r>
          </a:p>
        </p:txBody>
      </p:sp>
      <p:sp>
        <p:nvSpPr>
          <p:cNvPr id="7" name="Content Placeholder 6">
            <a:extLst>
              <a:ext uri="{FF2B5EF4-FFF2-40B4-BE49-F238E27FC236}">
                <a16:creationId xmlns:a16="http://schemas.microsoft.com/office/drawing/2014/main" id="{9717358E-D76F-0ED1-0C9F-5A26AE52B0A1}"/>
              </a:ext>
            </a:extLst>
          </p:cNvPr>
          <p:cNvSpPr>
            <a:spLocks noGrp="1"/>
          </p:cNvSpPr>
          <p:nvPr>
            <p:ph type="subTitle" idx="1"/>
          </p:nvPr>
        </p:nvSpPr>
        <p:spPr>
          <a:xfrm>
            <a:off x="4948428" y="3835241"/>
            <a:ext cx="2295144" cy="494474"/>
          </a:xfrm>
        </p:spPr>
        <p:txBody>
          <a:bodyPr/>
          <a:lstStyle/>
          <a:p>
            <a:pPr marL="0" indent="0">
              <a:buNone/>
            </a:pPr>
            <a:r>
              <a:rPr lang="en-US" sz="3200">
                <a:latin typeface="+mn-lt"/>
              </a:rPr>
              <a:t>15 Mins</a:t>
            </a:r>
          </a:p>
        </p:txBody>
      </p:sp>
    </p:spTree>
    <p:extLst>
      <p:ext uri="{BB962C8B-B14F-4D97-AF65-F5344CB8AC3E}">
        <p14:creationId xmlns:p14="http://schemas.microsoft.com/office/powerpoint/2010/main" val="30054587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E136EF-4876-7AF0-C1E6-DC181591587D}"/>
              </a:ext>
            </a:extLst>
          </p:cNvPr>
          <p:cNvSpPr/>
          <p:nvPr/>
        </p:nvSpPr>
        <p:spPr>
          <a:xfrm>
            <a:off x="0" y="2076450"/>
            <a:ext cx="12192000" cy="3162300"/>
          </a:xfrm>
          <a:prstGeom prst="rect">
            <a:avLst/>
          </a:prstGeom>
          <a:solidFill>
            <a:srgbClr val="501335">
              <a:alpha val="4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565E8F2F-1EBB-560A-9A7C-7914E2D5CFA4}"/>
              </a:ext>
            </a:extLst>
          </p:cNvPr>
          <p:cNvSpPr>
            <a:spLocks noGrp="1"/>
          </p:cNvSpPr>
          <p:nvPr>
            <p:ph type="ctrTitle"/>
          </p:nvPr>
        </p:nvSpPr>
        <p:spPr>
          <a:xfrm>
            <a:off x="413657" y="2785712"/>
            <a:ext cx="11364686" cy="940499"/>
          </a:xfrm>
        </p:spPr>
        <p:txBody>
          <a:bodyPr/>
          <a:lstStyle/>
          <a:p>
            <a:r>
              <a:rPr lang="en-US" sz="6000">
                <a:latin typeface="+mn-lt"/>
              </a:rPr>
              <a:t>Conclusion</a:t>
            </a:r>
          </a:p>
        </p:txBody>
      </p:sp>
      <p:sp>
        <p:nvSpPr>
          <p:cNvPr id="7" name="Content Placeholder 6">
            <a:extLst>
              <a:ext uri="{FF2B5EF4-FFF2-40B4-BE49-F238E27FC236}">
                <a16:creationId xmlns:a16="http://schemas.microsoft.com/office/drawing/2014/main" id="{9717358E-D76F-0ED1-0C9F-5A26AE52B0A1}"/>
              </a:ext>
            </a:extLst>
          </p:cNvPr>
          <p:cNvSpPr>
            <a:spLocks noGrp="1"/>
          </p:cNvSpPr>
          <p:nvPr>
            <p:ph type="subTitle" idx="1"/>
          </p:nvPr>
        </p:nvSpPr>
        <p:spPr/>
        <p:txBody>
          <a:bodyPr/>
          <a:lstStyle/>
          <a:p>
            <a:pPr marL="0" indent="0">
              <a:buNone/>
            </a:pPr>
            <a:r>
              <a:rPr lang="en-US" sz="3200" dirty="0">
                <a:latin typeface="+mn-lt"/>
                <a:hlinkClick r:id="rId3"/>
              </a:rPr>
              <a:t>Gtaylor@GwyneTaylorConsulting.com</a:t>
            </a:r>
            <a:endParaRPr lang="en-US" sz="3200" dirty="0">
              <a:latin typeface="+mn-lt"/>
            </a:endParaRPr>
          </a:p>
          <a:p>
            <a:pPr marL="0" indent="0">
              <a:buNone/>
            </a:pPr>
            <a:r>
              <a:rPr lang="en-US" sz="3200" dirty="0">
                <a:latin typeface="+mn-lt"/>
              </a:rPr>
              <a:t>817-219-2249</a:t>
            </a:r>
          </a:p>
        </p:txBody>
      </p:sp>
    </p:spTree>
    <p:extLst>
      <p:ext uri="{BB962C8B-B14F-4D97-AF65-F5344CB8AC3E}">
        <p14:creationId xmlns:p14="http://schemas.microsoft.com/office/powerpoint/2010/main" val="408726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54080-1B0C-8B61-7F17-1866BF2365A6}"/>
              </a:ext>
            </a:extLst>
          </p:cNvPr>
          <p:cNvSpPr>
            <a:spLocks noGrp="1"/>
          </p:cNvSpPr>
          <p:nvPr>
            <p:ph type="title"/>
          </p:nvPr>
        </p:nvSpPr>
        <p:spPr>
          <a:xfrm>
            <a:off x="739775" y="2695575"/>
            <a:ext cx="10452100" cy="2952750"/>
          </a:xfrm>
        </p:spPr>
        <p:txBody>
          <a:bodyPr/>
          <a:lstStyle/>
          <a:p>
            <a:r>
              <a:rPr lang="en-US" sz="4000">
                <a:latin typeface="+mn-lt"/>
              </a:rPr>
              <a:t>To guide proposal directors and managers in modifying proposal best practices and processes for smaller organizations or quick turnaround task orders, ensuring accountability, efficiency, and success in the dynamic federal contracting environment.</a:t>
            </a:r>
            <a:endParaRPr lang="en-GB" sz="4000">
              <a:latin typeface="+mn-lt"/>
            </a:endParaRPr>
          </a:p>
        </p:txBody>
      </p:sp>
      <p:sp>
        <p:nvSpPr>
          <p:cNvPr id="3" name="Title 1">
            <a:extLst>
              <a:ext uri="{FF2B5EF4-FFF2-40B4-BE49-F238E27FC236}">
                <a16:creationId xmlns:a16="http://schemas.microsoft.com/office/drawing/2014/main" id="{002DAE44-80D5-6824-4699-326C216F82FB}"/>
              </a:ext>
            </a:extLst>
          </p:cNvPr>
          <p:cNvSpPr txBox="1">
            <a:spLocks/>
          </p:cNvSpPr>
          <p:nvPr/>
        </p:nvSpPr>
        <p:spPr>
          <a:xfrm>
            <a:off x="739775" y="1733550"/>
            <a:ext cx="2768600" cy="581025"/>
          </a:xfrm>
          <a:prstGeom prst="rect">
            <a:avLst/>
          </a:prstGeom>
          <a:effectLst>
            <a:outerShdw blurRad="50800" dist="38100" dir="5400000" algn="t" rotWithShape="0">
              <a:prstClr val="black">
                <a:alpha val="40000"/>
              </a:prstClr>
            </a:outerShdw>
          </a:effectLst>
        </p:spPr>
        <p:txBody>
          <a:bodyPr anchor="b"/>
          <a:lstStyle>
            <a:lvl1pPr algn="l" defTabSz="914400" rtl="0" eaLnBrk="1" latinLnBrk="0" hangingPunct="1">
              <a:lnSpc>
                <a:spcPct val="90000"/>
              </a:lnSpc>
              <a:spcBef>
                <a:spcPct val="0"/>
              </a:spcBef>
              <a:buNone/>
              <a:defRPr sz="4400" b="1" i="0" kern="1200">
                <a:solidFill>
                  <a:schemeClr val="bg1"/>
                </a:solidFill>
                <a:latin typeface="Mont SemiBold" pitchFamily="2" charset="0"/>
                <a:ea typeface="+mj-ea"/>
                <a:cs typeface="+mj-cs"/>
              </a:defRPr>
            </a:lvl1pPr>
          </a:lstStyle>
          <a:p>
            <a:r>
              <a:rPr lang="en-US" sz="4000">
                <a:latin typeface="+mn-lt"/>
              </a:rPr>
              <a:t>Objective: </a:t>
            </a:r>
            <a:endParaRPr lang="en-GB" sz="4000">
              <a:latin typeface="+mn-lt"/>
            </a:endParaRPr>
          </a:p>
        </p:txBody>
      </p:sp>
    </p:spTree>
    <p:extLst>
      <p:ext uri="{BB962C8B-B14F-4D97-AF65-F5344CB8AC3E}">
        <p14:creationId xmlns:p14="http://schemas.microsoft.com/office/powerpoint/2010/main" val="2164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5D31B2-A259-5FDA-A9B6-9F10623A7CA3}"/>
              </a:ext>
            </a:extLst>
          </p:cNvPr>
          <p:cNvSpPr/>
          <p:nvPr/>
        </p:nvSpPr>
        <p:spPr>
          <a:xfrm>
            <a:off x="0" y="2076450"/>
            <a:ext cx="12192000" cy="3162300"/>
          </a:xfrm>
          <a:prstGeom prst="rect">
            <a:avLst/>
          </a:prstGeom>
          <a:solidFill>
            <a:srgbClr val="501335">
              <a:alpha val="4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249398ED-394F-2C57-F20D-05124881B2B5}"/>
              </a:ext>
            </a:extLst>
          </p:cNvPr>
          <p:cNvSpPr>
            <a:spLocks noGrp="1"/>
          </p:cNvSpPr>
          <p:nvPr>
            <p:ph type="ctrTitle"/>
          </p:nvPr>
        </p:nvSpPr>
        <p:spPr>
          <a:xfrm>
            <a:off x="413657" y="2609850"/>
            <a:ext cx="11364686" cy="1835150"/>
          </a:xfrm>
        </p:spPr>
        <p:txBody>
          <a:bodyPr/>
          <a:lstStyle/>
          <a:p>
            <a:r>
              <a:rPr lang="en-US" sz="6000">
                <a:latin typeface="+mn-lt"/>
              </a:rPr>
              <a:t>Brief Overview of Standard </a:t>
            </a:r>
            <a:br>
              <a:rPr lang="en-US" sz="6000">
                <a:latin typeface="+mn-lt"/>
              </a:rPr>
            </a:br>
            <a:r>
              <a:rPr lang="en-US" sz="6000">
                <a:latin typeface="+mn-lt"/>
              </a:rPr>
              <a:t>Proposal Processes</a:t>
            </a:r>
          </a:p>
        </p:txBody>
      </p:sp>
    </p:spTree>
    <p:extLst>
      <p:ext uri="{BB962C8B-B14F-4D97-AF65-F5344CB8AC3E}">
        <p14:creationId xmlns:p14="http://schemas.microsoft.com/office/powerpoint/2010/main" val="3220360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hipley Business Development Lifecyle">
            <a:extLst>
              <a:ext uri="{FF2B5EF4-FFF2-40B4-BE49-F238E27FC236}">
                <a16:creationId xmlns:a16="http://schemas.microsoft.com/office/drawing/2014/main" id="{8E0E7F03-A226-C965-7ADF-2029B3E7325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564" t="24718" r="6036" b="14795"/>
          <a:stretch/>
        </p:blipFill>
        <p:spPr bwMode="auto">
          <a:xfrm>
            <a:off x="1047750" y="1038096"/>
            <a:ext cx="10096500" cy="260680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8B4647D1-DBAF-893F-84D5-4EAA75AB8178}"/>
              </a:ext>
            </a:extLst>
          </p:cNvPr>
          <p:cNvPicPr>
            <a:picLocks noChangeAspect="1"/>
          </p:cNvPicPr>
          <p:nvPr/>
        </p:nvPicPr>
        <p:blipFill rotWithShape="1">
          <a:blip r:embed="rId4"/>
          <a:srcRect t="6964" r="1027" b="5428"/>
          <a:stretch/>
        </p:blipFill>
        <p:spPr>
          <a:xfrm>
            <a:off x="1047750" y="3644900"/>
            <a:ext cx="10096500" cy="2895600"/>
          </a:xfrm>
          <a:prstGeom prst="rect">
            <a:avLst/>
          </a:prstGeom>
        </p:spPr>
      </p:pic>
    </p:spTree>
    <p:extLst>
      <p:ext uri="{BB962C8B-B14F-4D97-AF65-F5344CB8AC3E}">
        <p14:creationId xmlns:p14="http://schemas.microsoft.com/office/powerpoint/2010/main" val="3659844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9420C-0EAE-AF1C-A68B-E7257FCD4106}"/>
              </a:ext>
            </a:extLst>
          </p:cNvPr>
          <p:cNvSpPr>
            <a:spLocks noGrp="1"/>
          </p:cNvSpPr>
          <p:nvPr>
            <p:ph type="ctrTitle"/>
          </p:nvPr>
        </p:nvSpPr>
        <p:spPr>
          <a:xfrm>
            <a:off x="413657" y="2354263"/>
            <a:ext cx="11364686" cy="2387600"/>
          </a:xfrm>
        </p:spPr>
        <p:txBody>
          <a:bodyPr/>
          <a:lstStyle/>
          <a:p>
            <a:r>
              <a:rPr lang="en-US" sz="6000">
                <a:latin typeface="+mn-lt"/>
              </a:rPr>
              <a:t>Why that doesn’t </a:t>
            </a:r>
            <a:br>
              <a:rPr lang="en-US" sz="6000">
                <a:latin typeface="+mn-lt"/>
              </a:rPr>
            </a:br>
            <a:r>
              <a:rPr lang="en-US" sz="6000">
                <a:latin typeface="+mn-lt"/>
              </a:rPr>
              <a:t>work in every environment?</a:t>
            </a:r>
            <a:br>
              <a:rPr lang="en-US" sz="6000">
                <a:latin typeface="+mn-lt"/>
              </a:rPr>
            </a:br>
            <a:r>
              <a:rPr lang="en-US" sz="6000">
                <a:latin typeface="+mn-lt"/>
              </a:rPr>
              <a:t>We aren’t all the same!</a:t>
            </a:r>
            <a:endParaRPr lang="en-GB" sz="6000">
              <a:latin typeface="+mn-lt"/>
            </a:endParaRPr>
          </a:p>
        </p:txBody>
      </p:sp>
    </p:spTree>
    <p:extLst>
      <p:ext uri="{BB962C8B-B14F-4D97-AF65-F5344CB8AC3E}">
        <p14:creationId xmlns:p14="http://schemas.microsoft.com/office/powerpoint/2010/main" val="3929071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erson in a suit&#10;&#10;Description automatically generated">
            <a:extLst>
              <a:ext uri="{FF2B5EF4-FFF2-40B4-BE49-F238E27FC236}">
                <a16:creationId xmlns:a16="http://schemas.microsoft.com/office/drawing/2014/main" id="{1F291BE4-5DD1-D80D-87BE-D245FBC83598}"/>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600" b="98400" l="8000" r="96800">
                        <a14:foregroundMark x1="48800" y1="6800" x2="55467" y2="9200"/>
                        <a14:foregroundMark x1="8000" y1="57000" x2="8533" y2="61600"/>
                        <a14:foregroundMark x1="24800" y1="97000" x2="50400" y2="98400"/>
                        <a14:foregroundMark x1="44800" y1="50400" x2="48267" y2="55000"/>
                        <a14:foregroundMark x1="65067" y1="45800" x2="63733" y2="47000"/>
                        <a14:foregroundMark x1="69333" y1="52800" x2="69333" y2="52800"/>
                        <a14:foregroundMark x1="67733" y1="51800" x2="67733" y2="51800"/>
                        <a14:foregroundMark x1="66667" y1="49400" x2="73867" y2="56400"/>
                        <a14:foregroundMark x1="51200" y1="2800" x2="51200" y2="2800"/>
                        <a14:foregroundMark x1="96800" y1="85400" x2="96800" y2="85400"/>
                      </a14:backgroundRemoval>
                    </a14:imgEffect>
                  </a14:imgLayer>
                </a14:imgProps>
              </a:ext>
              <a:ext uri="{28A0092B-C50C-407E-A947-70E740481C1C}">
                <a14:useLocalDpi xmlns:a14="http://schemas.microsoft.com/office/drawing/2010/main" val="0"/>
              </a:ext>
            </a:extLst>
          </a:blip>
          <a:stretch>
            <a:fillRect/>
          </a:stretch>
        </p:blipFill>
        <p:spPr>
          <a:xfrm>
            <a:off x="804540" y="1350524"/>
            <a:ext cx="3159057" cy="4212076"/>
          </a:xfrm>
          <a:prstGeom prst="rect">
            <a:avLst/>
          </a:prstGeom>
        </p:spPr>
      </p:pic>
      <p:sp>
        <p:nvSpPr>
          <p:cNvPr id="10" name="Picture Placeholder 9">
            <a:extLst>
              <a:ext uri="{FF2B5EF4-FFF2-40B4-BE49-F238E27FC236}">
                <a16:creationId xmlns:a16="http://schemas.microsoft.com/office/drawing/2014/main" id="{12F57599-0EFC-83FD-6D83-46D0768BD54A}"/>
              </a:ext>
            </a:extLst>
          </p:cNvPr>
          <p:cNvSpPr>
            <a:spLocks noGrp="1"/>
          </p:cNvSpPr>
          <p:nvPr>
            <p:ph type="pic" idx="1"/>
          </p:nvPr>
        </p:nvSpPr>
        <p:spPr>
          <a:xfrm>
            <a:off x="4132431" y="2288766"/>
            <a:ext cx="6172200" cy="5238503"/>
          </a:xfrm>
        </p:spPr>
        <p:txBody>
          <a:bodyPr/>
          <a:lstStyle/>
          <a:p>
            <a:pPr marL="457200" indent="-457200">
              <a:buFont typeface="Arial" panose="020B0604020202020204" pitchFamily="34" charset="0"/>
              <a:buChar char="•"/>
            </a:pPr>
            <a:r>
              <a:rPr lang="en-US" kern="0">
                <a:latin typeface="Calibri" panose="020F0502020204030204" pitchFamily="34" charset="0"/>
                <a:ea typeface="Calibri" panose="020F0502020204030204" pitchFamily="34" charset="0"/>
                <a:cs typeface="Times New Roman" panose="02020603050405020304" pitchFamily="18" charset="0"/>
              </a:rPr>
              <a:t>L</a:t>
            </a:r>
            <a:r>
              <a:rPr lang="en-US" kern="0">
                <a:effectLst/>
                <a:latin typeface="Calibri" panose="020F0502020204030204" pitchFamily="34" charset="0"/>
                <a:ea typeface="Calibri" panose="020F0502020204030204" pitchFamily="34" charset="0"/>
                <a:cs typeface="Times New Roman" panose="02020603050405020304" pitchFamily="18" charset="0"/>
              </a:rPr>
              <a:t>argest federal contractors</a:t>
            </a:r>
          </a:p>
          <a:p>
            <a:pPr marL="457200" indent="-457200">
              <a:buFont typeface="Arial" panose="020B0604020202020204" pitchFamily="34" charset="0"/>
              <a:buChar char="•"/>
            </a:pPr>
            <a:r>
              <a:rPr lang="en-US" kern="0">
                <a:latin typeface="Calibri" panose="020F0502020204030204" pitchFamily="34" charset="0"/>
                <a:ea typeface="Calibri" panose="020F0502020204030204" pitchFamily="34" charset="0"/>
                <a:cs typeface="Times New Roman" panose="02020603050405020304" pitchFamily="18" charset="0"/>
              </a:rPr>
              <a:t>F</a:t>
            </a:r>
            <a:r>
              <a:rPr lang="en-US" kern="0">
                <a:effectLst/>
                <a:latin typeface="Calibri" panose="020F0502020204030204" pitchFamily="34" charset="0"/>
                <a:ea typeface="Calibri" panose="020F0502020204030204" pitchFamily="34" charset="0"/>
                <a:cs typeface="Times New Roman" panose="02020603050405020304" pitchFamily="18" charset="0"/>
              </a:rPr>
              <a:t>ull suite of internal resource</a:t>
            </a:r>
          </a:p>
          <a:p>
            <a:pPr marL="457200" indent="-457200">
              <a:buFont typeface="Arial" panose="020B0604020202020204" pitchFamily="34" charset="0"/>
              <a:buChar char="•"/>
            </a:pPr>
            <a:r>
              <a:rPr lang="en-US" kern="0">
                <a:latin typeface="Calibri" panose="020F0502020204030204" pitchFamily="34" charset="0"/>
                <a:ea typeface="Calibri" panose="020F0502020204030204" pitchFamily="34" charset="0"/>
                <a:cs typeface="Times New Roman" panose="02020603050405020304" pitchFamily="18" charset="0"/>
              </a:rPr>
              <a:t>Business Development powerful</a:t>
            </a:r>
            <a:endParaRPr lang="en-US" kern="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US" kern="0">
                <a:latin typeface="Calibri" panose="020F0502020204030204" pitchFamily="34" charset="0"/>
                <a:ea typeface="Calibri" panose="020F0502020204030204" pitchFamily="34" charset="0"/>
                <a:cs typeface="Times New Roman" panose="02020603050405020304" pitchFamily="18" charset="0"/>
              </a:rPr>
              <a:t>Process driven</a:t>
            </a:r>
            <a:endParaRPr lang="en-US" kern="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US" kern="0">
                <a:latin typeface="Calibri" panose="020F0502020204030204" pitchFamily="34" charset="0"/>
                <a:cs typeface="Times New Roman" panose="02020603050405020304" pitchFamily="18" charset="0"/>
              </a:rPr>
              <a:t>Sometimes led by the devil</a:t>
            </a:r>
            <a:endParaRPr lang="en-US"/>
          </a:p>
        </p:txBody>
      </p:sp>
      <p:sp>
        <p:nvSpPr>
          <p:cNvPr id="4" name="TextBox 3">
            <a:extLst>
              <a:ext uri="{FF2B5EF4-FFF2-40B4-BE49-F238E27FC236}">
                <a16:creationId xmlns:a16="http://schemas.microsoft.com/office/drawing/2014/main" id="{8762FB7F-8380-835B-6AD3-568BEFAEAEC2}"/>
              </a:ext>
            </a:extLst>
          </p:cNvPr>
          <p:cNvSpPr txBox="1"/>
          <p:nvPr/>
        </p:nvSpPr>
        <p:spPr>
          <a:xfrm>
            <a:off x="909377" y="5562600"/>
            <a:ext cx="3027592" cy="584775"/>
          </a:xfrm>
          <a:prstGeom prst="rect">
            <a:avLst/>
          </a:prstGeom>
          <a:noFill/>
        </p:spPr>
        <p:txBody>
          <a:bodyPr wrap="square">
            <a:spAutoFit/>
          </a:bodyPr>
          <a:lstStyle/>
          <a:p>
            <a:r>
              <a:rPr lang="en-US" sz="3200" b="1">
                <a:solidFill>
                  <a:schemeClr val="bg1"/>
                </a:solidFill>
              </a:rPr>
              <a:t>Miranda Priestly</a:t>
            </a:r>
          </a:p>
        </p:txBody>
      </p:sp>
    </p:spTree>
    <p:extLst>
      <p:ext uri="{BB962C8B-B14F-4D97-AF65-F5344CB8AC3E}">
        <p14:creationId xmlns:p14="http://schemas.microsoft.com/office/powerpoint/2010/main" val="4137572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206F1-A2DC-6658-D8AD-A2C090230270}"/>
              </a:ext>
            </a:extLst>
          </p:cNvPr>
          <p:cNvSpPr>
            <a:spLocks noGrp="1"/>
          </p:cNvSpPr>
          <p:nvPr>
            <p:ph type="title"/>
          </p:nvPr>
        </p:nvSpPr>
        <p:spPr>
          <a:xfrm>
            <a:off x="601340" y="5461489"/>
            <a:ext cx="3932237" cy="532747"/>
          </a:xfrm>
        </p:spPr>
        <p:txBody>
          <a:bodyPr/>
          <a:lstStyle/>
          <a:p>
            <a:pPr algn="ctr"/>
            <a:r>
              <a:rPr lang="en-US"/>
              <a:t>Harvey Specter</a:t>
            </a:r>
          </a:p>
        </p:txBody>
      </p:sp>
      <p:pic>
        <p:nvPicPr>
          <p:cNvPr id="8" name="Picture 7">
            <a:extLst>
              <a:ext uri="{FF2B5EF4-FFF2-40B4-BE49-F238E27FC236}">
                <a16:creationId xmlns:a16="http://schemas.microsoft.com/office/drawing/2014/main" id="{1F291BE4-5DD1-D80D-87BE-D245FBC83598}"/>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4630" b="99815" l="10000" r="90000">
                        <a14:foregroundMark x1="48429" y1="4722" x2="54571" y2="10093"/>
                        <a14:foregroundMark x1="29714" y1="58796" x2="28714" y2="57963"/>
                        <a14:foregroundMark x1="46429" y1="26667" x2="44143" y2="40093"/>
                        <a14:foregroundMark x1="56571" y1="25370" x2="55571" y2="35556"/>
                        <a14:foregroundMark x1="46143" y1="26204" x2="44143" y2="25556"/>
                        <a14:foregroundMark x1="64143" y1="94907" x2="56857" y2="94074"/>
                        <a14:foregroundMark x1="46714" y1="98611" x2="35571" y2="96481"/>
                        <a14:foregroundMark x1="58286" y1="99815" x2="67714" y2="99815"/>
                        <a14:foregroundMark x1="55000" y1="35833" x2="55000" y2="41296"/>
                        <a14:foregroundMark x1="76571" y1="73241" x2="75286" y2="74907"/>
                      </a14:backgroundRemoval>
                    </a14:imgEffect>
                  </a14:imgLayer>
                </a14:imgProps>
              </a:ext>
              <a:ext uri="{28A0092B-C50C-407E-A947-70E740481C1C}">
                <a14:useLocalDpi xmlns:a14="http://schemas.microsoft.com/office/drawing/2010/main" val="0"/>
              </a:ext>
            </a:extLst>
          </a:blip>
          <a:srcRect l="1" t="-1" r="224" b="35573"/>
          <a:stretch/>
        </p:blipFill>
        <p:spPr>
          <a:xfrm>
            <a:off x="209227" y="1153358"/>
            <a:ext cx="4324350" cy="4308131"/>
          </a:xfrm>
          <a:prstGeom prst="rect">
            <a:avLst/>
          </a:prstGeom>
        </p:spPr>
      </p:pic>
      <p:sp>
        <p:nvSpPr>
          <p:cNvPr id="6" name="Picture Placeholder 5">
            <a:extLst>
              <a:ext uri="{FF2B5EF4-FFF2-40B4-BE49-F238E27FC236}">
                <a16:creationId xmlns:a16="http://schemas.microsoft.com/office/drawing/2014/main" id="{22C66811-29E6-B87B-23FA-0FDA24E8C94A}"/>
              </a:ext>
            </a:extLst>
          </p:cNvPr>
          <p:cNvSpPr>
            <a:spLocks noGrp="1"/>
          </p:cNvSpPr>
          <p:nvPr>
            <p:ph type="pic" idx="1"/>
          </p:nvPr>
        </p:nvSpPr>
        <p:spPr>
          <a:xfrm>
            <a:off x="4135153" y="2291131"/>
            <a:ext cx="6278354" cy="5238503"/>
          </a:xfrm>
        </p:spPr>
        <p:txBody>
          <a:bodyPr/>
          <a:lstStyle/>
          <a:p>
            <a:pPr marL="457200" indent="-457200">
              <a:buFont typeface="Arial" panose="020B0604020202020204" pitchFamily="34" charset="0"/>
              <a:buChar char="•"/>
            </a:pPr>
            <a:r>
              <a:rPr lang="en-US" kern="0">
                <a:effectLst/>
                <a:latin typeface="Calibri" panose="020F0502020204030204" pitchFamily="34" charset="0"/>
                <a:ea typeface="Calibri" panose="020F0502020204030204" pitchFamily="34" charset="0"/>
                <a:cs typeface="Times New Roman" panose="02020603050405020304" pitchFamily="18" charset="0"/>
              </a:rPr>
              <a:t>Well established, reputable mid-sized companies </a:t>
            </a:r>
          </a:p>
          <a:p>
            <a:pPr marL="457200" indent="-457200">
              <a:buFont typeface="Arial" panose="020B0604020202020204" pitchFamily="34" charset="0"/>
              <a:buChar char="•"/>
            </a:pPr>
            <a:r>
              <a:rPr lang="en-US" kern="0">
                <a:latin typeface="Calibri" panose="020F0502020204030204" pitchFamily="34" charset="0"/>
                <a:ea typeface="Calibri" panose="020F0502020204030204" pitchFamily="34" charset="0"/>
                <a:cs typeface="Times New Roman" panose="02020603050405020304" pitchFamily="18" charset="0"/>
              </a:rPr>
              <a:t>I</a:t>
            </a:r>
            <a:r>
              <a:rPr lang="en-US" kern="0">
                <a:effectLst/>
                <a:latin typeface="Calibri" panose="020F0502020204030204" pitchFamily="34" charset="0"/>
                <a:ea typeface="Calibri" panose="020F0502020204030204" pitchFamily="34" charset="0"/>
                <a:cs typeface="Times New Roman" panose="02020603050405020304" pitchFamily="18" charset="0"/>
              </a:rPr>
              <a:t>n-house </a:t>
            </a:r>
            <a:r>
              <a:rPr lang="en-US" kern="0">
                <a:latin typeface="Calibri" panose="020F0502020204030204" pitchFamily="34" charset="0"/>
                <a:ea typeface="Calibri" panose="020F0502020204030204" pitchFamily="34" charset="0"/>
                <a:cs typeface="Times New Roman" panose="02020603050405020304" pitchFamily="18" charset="0"/>
              </a:rPr>
              <a:t>technical </a:t>
            </a:r>
            <a:r>
              <a:rPr lang="en-US" kern="0">
                <a:effectLst/>
                <a:latin typeface="Calibri" panose="020F0502020204030204" pitchFamily="34" charset="0"/>
                <a:ea typeface="Calibri" panose="020F0502020204030204" pitchFamily="34" charset="0"/>
                <a:cs typeface="Times New Roman" panose="02020603050405020304" pitchFamily="18" charset="0"/>
              </a:rPr>
              <a:t>expertise</a:t>
            </a:r>
          </a:p>
          <a:p>
            <a:pPr marL="457200" indent="-457200">
              <a:buFont typeface="Arial" panose="020B0604020202020204" pitchFamily="34" charset="0"/>
              <a:buChar char="•"/>
            </a:pPr>
            <a:r>
              <a:rPr lang="en-US" kern="0">
                <a:latin typeface="Calibri" panose="020F0502020204030204" pitchFamily="34" charset="0"/>
                <a:ea typeface="Calibri" panose="020F0502020204030204" pitchFamily="34" charset="0"/>
                <a:cs typeface="Times New Roman" panose="02020603050405020304" pitchFamily="18" charset="0"/>
              </a:rPr>
              <a:t>Program VPs have lots of control</a:t>
            </a:r>
          </a:p>
          <a:p>
            <a:pPr marL="457200" indent="-457200">
              <a:buFont typeface="Arial" panose="020B0604020202020204" pitchFamily="34" charset="0"/>
              <a:buChar char="•"/>
            </a:pPr>
            <a:r>
              <a:rPr lang="en-US" kern="0">
                <a:latin typeface="Calibri" panose="020F0502020204030204" pitchFamily="34" charset="0"/>
                <a:ea typeface="Calibri" panose="020F0502020204030204" pitchFamily="34" charset="0"/>
                <a:cs typeface="Times New Roman" panose="02020603050405020304" pitchFamily="18" charset="0"/>
              </a:rPr>
              <a:t>O</a:t>
            </a:r>
            <a:r>
              <a:rPr lang="en-US" kern="0">
                <a:effectLst/>
                <a:latin typeface="Calibri" panose="020F0502020204030204" pitchFamily="34" charset="0"/>
                <a:ea typeface="Calibri" panose="020F0502020204030204" pitchFamily="34" charset="0"/>
                <a:cs typeface="Times New Roman" panose="02020603050405020304" pitchFamily="18" charset="0"/>
              </a:rPr>
              <a:t>utsources most proposal resources</a:t>
            </a:r>
            <a:endParaRPr lang="en-US" kern="0">
              <a:latin typeface="Calibri" panose="020F0502020204030204" pitchFamily="34" charset="0"/>
              <a:ea typeface="Calibri" panose="020F0502020204030204" pitchFamily="34" charset="0"/>
              <a:cs typeface="Times New Roman" panose="02020603050405020304" pitchFamily="18" charset="0"/>
            </a:endParaRPr>
          </a:p>
          <a:p>
            <a:endParaRPr lang="en-US"/>
          </a:p>
        </p:txBody>
      </p:sp>
    </p:spTree>
    <p:extLst>
      <p:ext uri="{BB962C8B-B14F-4D97-AF65-F5344CB8AC3E}">
        <p14:creationId xmlns:p14="http://schemas.microsoft.com/office/powerpoint/2010/main" val="2470908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206F1-A2DC-6658-D8AD-A2C090230270}"/>
              </a:ext>
            </a:extLst>
          </p:cNvPr>
          <p:cNvSpPr>
            <a:spLocks noGrp="1"/>
          </p:cNvSpPr>
          <p:nvPr>
            <p:ph type="title"/>
          </p:nvPr>
        </p:nvSpPr>
        <p:spPr>
          <a:xfrm>
            <a:off x="401637" y="5600700"/>
            <a:ext cx="3932237" cy="561727"/>
          </a:xfrm>
        </p:spPr>
        <p:txBody>
          <a:bodyPr/>
          <a:lstStyle/>
          <a:p>
            <a:pPr algn="ctr"/>
            <a:r>
              <a:rPr lang="en-US"/>
              <a:t>Leslie Knope</a:t>
            </a:r>
          </a:p>
        </p:txBody>
      </p:sp>
      <p:sp>
        <p:nvSpPr>
          <p:cNvPr id="10" name="Picture Placeholder 9">
            <a:extLst>
              <a:ext uri="{FF2B5EF4-FFF2-40B4-BE49-F238E27FC236}">
                <a16:creationId xmlns:a16="http://schemas.microsoft.com/office/drawing/2014/main" id="{12F57599-0EFC-83FD-6D83-46D0768BD54A}"/>
              </a:ext>
            </a:extLst>
          </p:cNvPr>
          <p:cNvSpPr>
            <a:spLocks noGrp="1"/>
          </p:cNvSpPr>
          <p:nvPr>
            <p:ph type="pic" idx="1"/>
          </p:nvPr>
        </p:nvSpPr>
        <p:spPr>
          <a:xfrm>
            <a:off x="4110454" y="1937815"/>
            <a:ext cx="6697576" cy="5238503"/>
          </a:xfrm>
        </p:spPr>
        <p:txBody>
          <a:bodyPr/>
          <a:lstStyle/>
          <a:p>
            <a:pPr marL="457200" indent="-457200">
              <a:buFont typeface="Arial" panose="020B0604020202020204" pitchFamily="34" charset="0"/>
              <a:buChar char="•"/>
            </a:pPr>
            <a:endParaRPr lang="en-US" sz="2000"/>
          </a:p>
          <a:p>
            <a:pPr marL="457200" marR="0" lvl="0" indent="-457200">
              <a:spcBef>
                <a:spcPts val="600"/>
              </a:spcBef>
              <a:spcAft>
                <a:spcPts val="600"/>
              </a:spcAft>
              <a:buFont typeface="Arial" panose="020B0604020202020204" pitchFamily="34" charset="0"/>
              <a:buChar char="•"/>
            </a:pPr>
            <a:r>
              <a:rPr lang="en-US">
                <a:latin typeface="Calibri" panose="020F0502020204030204" pitchFamily="34" charset="0"/>
                <a:ea typeface="Calibri" panose="020F0502020204030204" pitchFamily="34" charset="0"/>
                <a:cs typeface="Times New Roman" panose="02020603050405020304" pitchFamily="18" charset="0"/>
              </a:rPr>
              <a:t>S</a:t>
            </a:r>
            <a:r>
              <a:rPr lang="en-US">
                <a:effectLst/>
                <a:latin typeface="Calibri" panose="020F0502020204030204" pitchFamily="34" charset="0"/>
                <a:ea typeface="Calibri" panose="020F0502020204030204" pitchFamily="34" charset="0"/>
                <a:cs typeface="Times New Roman" panose="02020603050405020304" pitchFamily="18" charset="0"/>
              </a:rPr>
              <a:t>mall </a:t>
            </a:r>
            <a:r>
              <a:rPr lang="en-US">
                <a:latin typeface="Calibri" panose="020F0502020204030204" pitchFamily="34" charset="0"/>
                <a:ea typeface="Calibri" panose="020F0502020204030204" pitchFamily="34" charset="0"/>
                <a:cs typeface="Times New Roman" panose="02020603050405020304" pitchFamily="18" charset="0"/>
              </a:rPr>
              <a:t>growing company</a:t>
            </a:r>
          </a:p>
          <a:p>
            <a:pPr marL="457200" marR="0" lvl="0" indent="-457200">
              <a:spcBef>
                <a:spcPts val="600"/>
              </a:spcBef>
              <a:spcAft>
                <a:spcPts val="600"/>
              </a:spcAft>
              <a:buFont typeface="Arial" panose="020B0604020202020204" pitchFamily="34" charset="0"/>
              <a:buChar char="•"/>
            </a:pPr>
            <a:r>
              <a:rPr lang="en-US">
                <a:effectLst/>
                <a:latin typeface="Calibri" panose="020F0502020204030204" pitchFamily="34" charset="0"/>
                <a:ea typeface="Calibri" panose="020F0502020204030204" pitchFamily="34" charset="0"/>
                <a:cs typeface="Times New Roman" panose="02020603050405020304" pitchFamily="18" charset="0"/>
              </a:rPr>
              <a:t>Limited Proposal </a:t>
            </a:r>
            <a:r>
              <a:rPr lang="en-US">
                <a:latin typeface="Calibri" panose="020F0502020204030204" pitchFamily="34" charset="0"/>
                <a:ea typeface="Calibri" panose="020F0502020204030204" pitchFamily="34" charset="0"/>
                <a:cs typeface="Times New Roman" panose="02020603050405020304" pitchFamily="18" charset="0"/>
              </a:rPr>
              <a:t>Understanding and </a:t>
            </a:r>
            <a:r>
              <a:rPr lang="en-US">
                <a:effectLst/>
                <a:latin typeface="Calibri" panose="020F0502020204030204" pitchFamily="34" charset="0"/>
                <a:ea typeface="Calibri" panose="020F0502020204030204" pitchFamily="34" charset="0"/>
                <a:cs typeface="Times New Roman" panose="02020603050405020304" pitchFamily="18" charset="0"/>
              </a:rPr>
              <a:t>resources </a:t>
            </a:r>
            <a:endParaRPr lang="en-US">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spcBef>
                <a:spcPts val="600"/>
              </a:spcBef>
              <a:spcAft>
                <a:spcPts val="600"/>
              </a:spcAft>
              <a:buFont typeface="Arial" panose="020B0604020202020204" pitchFamily="34" charset="0"/>
              <a:buChar char="•"/>
            </a:pPr>
            <a:r>
              <a:rPr lang="en-US">
                <a:effectLst/>
                <a:latin typeface="Calibri" panose="020F0502020204030204" pitchFamily="34" charset="0"/>
                <a:ea typeface="Calibri" panose="020F0502020204030204" pitchFamily="34" charset="0"/>
                <a:cs typeface="Times New Roman" panose="02020603050405020304" pitchFamily="18" charset="0"/>
              </a:rPr>
              <a:t>Has to be creative in looking for ways to get the proposal done without a big budget.</a:t>
            </a:r>
            <a:endParaRPr lang="en-US" sz="2000"/>
          </a:p>
        </p:txBody>
      </p:sp>
      <p:pic>
        <p:nvPicPr>
          <p:cNvPr id="4" name="Picture 3" descr="A person in a suit">
            <a:extLst>
              <a:ext uri="{FF2B5EF4-FFF2-40B4-BE49-F238E27FC236}">
                <a16:creationId xmlns:a16="http://schemas.microsoft.com/office/drawing/2014/main" id="{D1E895D2-599E-03FC-A35B-63E1CBE65D17}"/>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3900" b="96936" l="4348" r="90217">
                        <a14:foregroundMark x1="59058" y1="7799" x2="37319" y2="10864"/>
                        <a14:foregroundMark x1="37319" y1="10864" x2="32971" y2="13092"/>
                        <a14:foregroundMark x1="71014" y1="54596" x2="61594" y2="82730"/>
                        <a14:foregroundMark x1="61594" y1="82730" x2="74275" y2="62953"/>
                        <a14:foregroundMark x1="74275" y1="62953" x2="85145" y2="85794"/>
                        <a14:foregroundMark x1="85145" y1="85794" x2="84058" y2="94708"/>
                        <a14:foregroundMark x1="84058" y1="61281" x2="84058" y2="84401"/>
                        <a14:foregroundMark x1="84058" y1="84401" x2="84058" y2="84401"/>
                        <a14:foregroundMark x1="30435" y1="49861" x2="21014" y2="94708"/>
                        <a14:foregroundMark x1="22464" y1="52089" x2="10507" y2="73259"/>
                        <a14:foregroundMark x1="10507" y1="73259" x2="9058" y2="88858"/>
                        <a14:foregroundMark x1="64493" y1="50139" x2="52174" y2="90251"/>
                        <a14:foregroundMark x1="52174" y1="90251" x2="68478" y2="62117"/>
                        <a14:foregroundMark x1="68478" y1="62117" x2="85145" y2="67688"/>
                        <a14:foregroundMark x1="85507" y1="56825" x2="88768" y2="61281"/>
                        <a14:foregroundMark x1="81159" y1="98050" x2="60145" y2="94429"/>
                        <a14:foregroundMark x1="60145" y1="94429" x2="7971" y2="97214"/>
                        <a14:foregroundMark x1="7971" y1="97214" x2="5072" y2="96657"/>
                        <a14:foregroundMark x1="30797" y1="22563" x2="26449" y2="38997"/>
                        <a14:foregroundMark x1="29899" y1="44568" x2="30072" y2="44847"/>
                        <a14:foregroundMark x1="26449" y1="38997" x2="29899" y2="44568"/>
                        <a14:foregroundMark x1="48188" y1="90529" x2="48188" y2="90529"/>
                        <a14:foregroundMark x1="44203" y1="5292" x2="44203" y2="5292"/>
                        <a14:foregroundMark x1="29348" y1="16435" x2="29348" y2="16435"/>
                        <a14:foregroundMark x1="28261" y1="19777" x2="28261" y2="19777"/>
                        <a14:foregroundMark x1="27899" y1="21170" x2="27899" y2="21170"/>
                        <a14:foregroundMark x1="38768" y1="7242" x2="38768" y2="7242"/>
                        <a14:foregroundMark x1="59420" y1="6128" x2="59420" y2="6128"/>
                        <a14:foregroundMark x1="56159" y1="5292" x2="56159" y2="5292"/>
                        <a14:foregroundMark x1="54710" y1="4457" x2="54710" y2="4457"/>
                        <a14:foregroundMark x1="52174" y1="4457" x2="52174" y2="4457"/>
                        <a14:foregroundMark x1="49638" y1="4178" x2="49638" y2="4178"/>
                        <a14:foregroundMark x1="48188" y1="4178" x2="48188" y2="4178"/>
                        <a14:foregroundMark x1="86957" y1="54875" x2="86957" y2="54875"/>
                        <a14:foregroundMark x1="90217" y1="55710" x2="90217" y2="55710"/>
                        <a14:backgroundMark x1="1087" y1="79944" x2="1087" y2="79944"/>
                        <a14:backgroundMark x1="27174" y1="44568" x2="27174" y2="44568"/>
                        <a14:backgroundMark x1="27899" y1="44847" x2="27899" y2="44847"/>
                      </a14:backgroundRemoval>
                    </a14:imgEffect>
                  </a14:imgLayer>
                </a14:imgProps>
              </a:ext>
              <a:ext uri="{28A0092B-C50C-407E-A947-70E740481C1C}">
                <a14:useLocalDpi xmlns:a14="http://schemas.microsoft.com/office/drawing/2010/main" val="0"/>
              </a:ext>
            </a:extLst>
          </a:blip>
          <a:srcRect r="9888"/>
          <a:stretch/>
        </p:blipFill>
        <p:spPr>
          <a:xfrm>
            <a:off x="872033" y="1282700"/>
            <a:ext cx="2991447" cy="4318000"/>
          </a:xfrm>
          <a:prstGeom prst="rect">
            <a:avLst/>
          </a:prstGeom>
        </p:spPr>
      </p:pic>
    </p:spTree>
    <p:extLst>
      <p:ext uri="{BB962C8B-B14F-4D97-AF65-F5344CB8AC3E}">
        <p14:creationId xmlns:p14="http://schemas.microsoft.com/office/powerpoint/2010/main" val="31528406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DBAAACB39C815428E26C18908D7BB29" ma:contentTypeVersion="15" ma:contentTypeDescription="Create a new document." ma:contentTypeScope="" ma:versionID="4eaeed3de73a41703ee65da2aebb4302">
  <xsd:schema xmlns:xsd="http://www.w3.org/2001/XMLSchema" xmlns:xs="http://www.w3.org/2001/XMLSchema" xmlns:p="http://schemas.microsoft.com/office/2006/metadata/properties" xmlns:ns2="2f13287d-194f-4a48-a185-9814210ab50c" xmlns:ns3="3e1244de-70bd-4ef3-84f5-139aaa2af857" targetNamespace="http://schemas.microsoft.com/office/2006/metadata/properties" ma:root="true" ma:fieldsID="cdfd7b1a453a34089c40968ca1982f21" ns2:_="" ns3:_="">
    <xsd:import namespace="2f13287d-194f-4a48-a185-9814210ab50c"/>
    <xsd:import namespace="3e1244de-70bd-4ef3-84f5-139aaa2af8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lcf76f155ced4ddcb4097134ff3c332f" minOccurs="0"/>
                <xsd:element ref="ns3:TaxCatchAll"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13287d-194f-4a48-a185-9814210ab50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Location" ma:index="16" nillable="true" ma:displayName="Location" ma:indexed="true" ma:internalName="MediaServiceLocatio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ad17acc2-c904-46ca-a0b5-5dc5733e3cf0"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e1244de-70bd-4ef3-84f5-139aaa2af857"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9ed90002-c3e4-47e6-bd2a-bb72d0ae3a81}" ma:internalName="TaxCatchAll" ma:showField="CatchAllData" ma:web="3e1244de-70bd-4ef3-84f5-139aaa2af857">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f13287d-194f-4a48-a185-9814210ab50c">
      <Terms xmlns="http://schemas.microsoft.com/office/infopath/2007/PartnerControls"/>
    </lcf76f155ced4ddcb4097134ff3c332f>
    <TaxCatchAll xmlns="3e1244de-70bd-4ef3-84f5-139aaa2af857" xsi:nil="true"/>
  </documentManagement>
</p:properties>
</file>

<file path=customXml/itemProps1.xml><?xml version="1.0" encoding="utf-8"?>
<ds:datastoreItem xmlns:ds="http://schemas.openxmlformats.org/officeDocument/2006/customXml" ds:itemID="{0BACF304-B0E6-4F2E-8BB7-6D2F176B4F97}">
  <ds:schemaRefs>
    <ds:schemaRef ds:uri="http://schemas.microsoft.com/sharepoint/v3/contenttype/forms"/>
  </ds:schemaRefs>
</ds:datastoreItem>
</file>

<file path=customXml/itemProps2.xml><?xml version="1.0" encoding="utf-8"?>
<ds:datastoreItem xmlns:ds="http://schemas.openxmlformats.org/officeDocument/2006/customXml" ds:itemID="{FCAA5364-5104-4E7E-A408-8D7DCC2BC471}"/>
</file>

<file path=customXml/itemProps3.xml><?xml version="1.0" encoding="utf-8"?>
<ds:datastoreItem xmlns:ds="http://schemas.openxmlformats.org/officeDocument/2006/customXml" ds:itemID="{FB6827EE-D4CB-4247-AE19-6215F7FF7606}">
  <ds:schemaRefs>
    <ds:schemaRef ds:uri="31ae6b7f-12a7-44c8-ab34-51599a1b7097"/>
    <ds:schemaRef ds:uri="http://purl.org/dc/terms/"/>
    <ds:schemaRef ds:uri="http://purl.org/dc/elements/1.1/"/>
    <ds:schemaRef ds:uri="http://schemas.openxmlformats.org/package/2006/metadata/core-properties"/>
    <ds:schemaRef ds:uri="http://schemas.microsoft.com/office/infopath/2007/PartnerControls"/>
    <ds:schemaRef ds:uri="http://www.w3.org/XML/1998/namespace"/>
    <ds:schemaRef ds:uri="http://schemas.microsoft.com/office/2006/documentManagement/types"/>
    <ds:schemaRef ds:uri="http://schemas.microsoft.com/office/2006/metadata/properties"/>
    <ds:schemaRef ds:uri="0db48d0c-9d11-448e-a013-276272368b20"/>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2616</Words>
  <Application>Microsoft Office PowerPoint</Application>
  <PresentationFormat>Widescreen</PresentationFormat>
  <Paragraphs>265</Paragraphs>
  <Slides>26</Slides>
  <Notes>26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Aptos</vt:lpstr>
      <vt:lpstr>Arial</vt:lpstr>
      <vt:lpstr>Calibri</vt:lpstr>
      <vt:lpstr>Courier New</vt:lpstr>
      <vt:lpstr>Mont Bold</vt:lpstr>
      <vt:lpstr>Mont Book</vt:lpstr>
      <vt:lpstr>Mont SemiBold</vt:lpstr>
      <vt:lpstr>Mont SemiBold Italic</vt:lpstr>
      <vt:lpstr>office theme</vt:lpstr>
      <vt:lpstr>PowerPoint Presentation</vt:lpstr>
      <vt:lpstr>Agile Adaptations: Tailoring Proposal Best Practices to Small Teams and Quick Turn Arounds  </vt:lpstr>
      <vt:lpstr>To guide proposal directors and managers in modifying proposal best practices and processes for smaller organizations or quick turnaround task orders, ensuring accountability, efficiency, and success in the dynamic federal contracting environment.</vt:lpstr>
      <vt:lpstr>Brief Overview of Standard  Proposal Processes</vt:lpstr>
      <vt:lpstr>PowerPoint Presentation</vt:lpstr>
      <vt:lpstr>Why that doesn’t  work in every environment? We aren’t all the same!</vt:lpstr>
      <vt:lpstr>PowerPoint Presentation</vt:lpstr>
      <vt:lpstr>Harvey Specter</vt:lpstr>
      <vt:lpstr>Leslie Knope</vt:lpstr>
      <vt:lpstr>“Fair is not when everyone gets the same thing, it's when everyone gets what they need.”</vt:lpstr>
      <vt:lpstr>Identifying and Retaining Key Proposal Processes  What are the critical few things you must do? </vt:lpstr>
      <vt:lpstr>Case Study – Capture Message Plan (Sec L &amp; M)</vt:lpstr>
      <vt:lpstr>Streamlining and Modifying Processes for Smaller Teams or Quick Turnarounds</vt:lpstr>
      <vt:lpstr>This NOT That</vt:lpstr>
      <vt:lpstr>Document Control</vt:lpstr>
      <vt:lpstr>Review Input</vt:lpstr>
      <vt:lpstr>PowerPoint Presentation</vt:lpstr>
      <vt:lpstr>Tables vs. Graphics</vt:lpstr>
      <vt:lpstr>Case Study: Color Team Review </vt:lpstr>
      <vt:lpstr>Case Study: Standardization and Quality</vt:lpstr>
      <vt:lpstr>Adapting Tools</vt:lpstr>
      <vt:lpstr>Excel – Walkthrough</vt:lpstr>
      <vt:lpstr>SharePoint</vt:lpstr>
      <vt:lpstr>Teams</vt:lpstr>
      <vt:lpstr>Questions &amp; Answers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Gwyne Taylor</dc:creator>
  <cp:lastModifiedBy>Gwyne Taylor</cp:lastModifiedBy>
  <cp:revision>1</cp:revision>
  <cp:lastPrinted>2024-06-01T20:56:36Z</cp:lastPrinted>
  <dcterms:created xsi:type="dcterms:W3CDTF">2013-07-15T20:26:40Z</dcterms:created>
  <dcterms:modified xsi:type="dcterms:W3CDTF">2024-06-07T18:38:05Z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0x0101009DBAAACB39C815428E26C18908D7BB29</vt:lpwstr>
  </property>
</Properties>
</file>